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14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800080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128C1-B394-456A-B80C-7C63C997CCE0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4EA1ECB0-6ED5-4C75-8302-7AABB4E94ED7}">
      <dgm:prSet phldrT="[Text]"/>
      <dgm:spPr/>
      <dgm:t>
        <a:bodyPr/>
        <a:lstStyle/>
        <a:p>
          <a:r>
            <a:rPr lang="en-US" b="1" dirty="0" smtClean="0"/>
            <a:t>1973</a:t>
          </a:r>
          <a:r>
            <a:rPr lang="zh-CN" altLang="en-US" b="1" dirty="0" smtClean="0"/>
            <a:t>年</a:t>
          </a:r>
          <a:r>
            <a:rPr lang="en-US" altLang="zh-CN" b="1" dirty="0" smtClean="0"/>
            <a:t>《</a:t>
          </a:r>
          <a:r>
            <a:rPr lang="zh-CN" altLang="en-US" b="1" dirty="0" smtClean="0"/>
            <a:t>独中建议书</a:t>
          </a:r>
          <a:r>
            <a:rPr lang="en-US" altLang="zh-CN" b="1" dirty="0" smtClean="0"/>
            <a:t>》</a:t>
          </a:r>
          <a:endParaRPr lang="en-US" b="1" dirty="0"/>
        </a:p>
      </dgm:t>
    </dgm:pt>
    <dgm:pt modelId="{21D294E2-3446-46CF-B031-ABB5B6CD0980}" type="parTrans" cxnId="{B218C569-ECBE-4D41-A949-63AA6647EFC9}">
      <dgm:prSet/>
      <dgm:spPr/>
      <dgm:t>
        <a:bodyPr/>
        <a:lstStyle/>
        <a:p>
          <a:endParaRPr lang="en-US" b="1"/>
        </a:p>
      </dgm:t>
    </dgm:pt>
    <dgm:pt modelId="{6EF75E65-F967-477A-AA9B-F852E95981EA}" type="sibTrans" cxnId="{B218C569-ECBE-4D41-A949-63AA6647EFC9}">
      <dgm:prSet/>
      <dgm:spPr/>
      <dgm:t>
        <a:bodyPr/>
        <a:lstStyle/>
        <a:p>
          <a:endParaRPr lang="en-US" b="1"/>
        </a:p>
      </dgm:t>
    </dgm:pt>
    <dgm:pt modelId="{9AD7EFF2-1341-4761-8643-3352B0AF18B1}">
      <dgm:prSet phldrT="[Text]"/>
      <dgm:spPr/>
      <dgm:t>
        <a:bodyPr/>
        <a:lstStyle/>
        <a:p>
          <a:r>
            <a:rPr lang="en-US" b="1" dirty="0" smtClean="0"/>
            <a:t>1992</a:t>
          </a:r>
          <a:r>
            <a:rPr lang="zh-CN" altLang="en-US" b="1" dirty="0" smtClean="0"/>
            <a:t>年</a:t>
          </a:r>
          <a:r>
            <a:rPr lang="en-US" altLang="zh-CN" b="1" dirty="0" smtClean="0"/>
            <a:t>《</a:t>
          </a:r>
          <a:r>
            <a:rPr lang="zh-CN" b="1" dirty="0" smtClean="0"/>
            <a:t>面向</a:t>
          </a:r>
          <a:r>
            <a:rPr lang="en-US" b="1" dirty="0" smtClean="0"/>
            <a:t>21</a:t>
          </a:r>
          <a:r>
            <a:rPr lang="zh-CN" b="1" dirty="0" smtClean="0"/>
            <a:t>世纪华文独中课程规划工作营</a:t>
          </a:r>
          <a:r>
            <a:rPr lang="en-US" altLang="zh-CN" b="1" dirty="0" smtClean="0"/>
            <a:t>》</a:t>
          </a:r>
          <a:endParaRPr lang="en-US" b="1" dirty="0"/>
        </a:p>
      </dgm:t>
    </dgm:pt>
    <dgm:pt modelId="{4EA990D0-D3EA-47E6-B68E-7D824CECD5E3}" type="parTrans" cxnId="{0A1B0AA1-6E43-4DFB-A88D-7FEE927BD580}">
      <dgm:prSet/>
      <dgm:spPr/>
      <dgm:t>
        <a:bodyPr/>
        <a:lstStyle/>
        <a:p>
          <a:endParaRPr lang="en-US" b="1"/>
        </a:p>
      </dgm:t>
    </dgm:pt>
    <dgm:pt modelId="{07D9BBAF-CB13-4085-A2CA-DCB7D081AF91}" type="sibTrans" cxnId="{0A1B0AA1-6E43-4DFB-A88D-7FEE927BD580}">
      <dgm:prSet/>
      <dgm:spPr/>
      <dgm:t>
        <a:bodyPr/>
        <a:lstStyle/>
        <a:p>
          <a:endParaRPr lang="en-US" b="1"/>
        </a:p>
      </dgm:t>
    </dgm:pt>
    <dgm:pt modelId="{2FACD5C5-C813-4E7E-9278-F04B96F82845}">
      <dgm:prSet phldrT="[Text]"/>
      <dgm:spPr/>
      <dgm:t>
        <a:bodyPr/>
        <a:lstStyle/>
        <a:p>
          <a:r>
            <a:rPr lang="en-US" b="1" dirty="0" smtClean="0"/>
            <a:t>2005</a:t>
          </a:r>
          <a:r>
            <a:rPr lang="zh-CN" altLang="en-US" b="1" dirty="0" smtClean="0"/>
            <a:t>年</a:t>
          </a:r>
          <a:r>
            <a:rPr lang="en-US" altLang="zh-CN" b="1" dirty="0" smtClean="0"/>
            <a:t>《</a:t>
          </a:r>
          <a:r>
            <a:rPr lang="zh-CN" altLang="en-US" b="1" dirty="0" smtClean="0"/>
            <a:t>教育改革纲领</a:t>
          </a:r>
          <a:r>
            <a:rPr lang="en-US" altLang="zh-CN" b="1" dirty="0" smtClean="0"/>
            <a:t>》</a:t>
          </a:r>
          <a:endParaRPr lang="en-US" b="1" dirty="0"/>
        </a:p>
      </dgm:t>
    </dgm:pt>
    <dgm:pt modelId="{E849F6A5-5C11-4B62-8493-B93F28394EDC}" type="parTrans" cxnId="{F5614788-95A4-43ED-A88A-6ACFBCD837D2}">
      <dgm:prSet/>
      <dgm:spPr/>
      <dgm:t>
        <a:bodyPr/>
        <a:lstStyle/>
        <a:p>
          <a:endParaRPr lang="en-US" b="1"/>
        </a:p>
      </dgm:t>
    </dgm:pt>
    <dgm:pt modelId="{63C77CFB-93C3-4D91-A9EA-7AF0EF24B92C}" type="sibTrans" cxnId="{F5614788-95A4-43ED-A88A-6ACFBCD837D2}">
      <dgm:prSet/>
      <dgm:spPr/>
      <dgm:t>
        <a:bodyPr/>
        <a:lstStyle/>
        <a:p>
          <a:endParaRPr lang="en-US" b="1"/>
        </a:p>
      </dgm:t>
    </dgm:pt>
    <dgm:pt modelId="{4ACB5C77-7962-4728-ACB6-DEAED3F88C4F}">
      <dgm:prSet/>
      <dgm:spPr/>
      <dgm:t>
        <a:bodyPr/>
        <a:lstStyle/>
        <a:p>
          <a:r>
            <a:rPr lang="en-US" b="1" dirty="0" smtClean="0"/>
            <a:t>2018</a:t>
          </a:r>
          <a:r>
            <a:rPr lang="zh-CN" altLang="en-US" b="1" dirty="0" smtClean="0"/>
            <a:t>年</a:t>
          </a:r>
          <a:r>
            <a:rPr lang="en-US" altLang="zh-CN" b="1" dirty="0" smtClean="0"/>
            <a:t>《</a:t>
          </a:r>
          <a:r>
            <a:rPr lang="zh-CN" altLang="en-US" b="1" dirty="0" smtClean="0"/>
            <a:t>独中教育蓝图</a:t>
          </a:r>
          <a:r>
            <a:rPr lang="en-US" altLang="zh-CN" b="1" dirty="0" smtClean="0"/>
            <a:t>》</a:t>
          </a:r>
          <a:endParaRPr lang="en-US" b="1" dirty="0"/>
        </a:p>
      </dgm:t>
    </dgm:pt>
    <dgm:pt modelId="{03629F4C-AD48-4785-9580-DD0D53D9E091}" type="parTrans" cxnId="{CD961F23-5801-4EB4-9E74-55973538075E}">
      <dgm:prSet/>
      <dgm:spPr/>
      <dgm:t>
        <a:bodyPr/>
        <a:lstStyle/>
        <a:p>
          <a:endParaRPr lang="en-US" b="1"/>
        </a:p>
      </dgm:t>
    </dgm:pt>
    <dgm:pt modelId="{94F97466-B5BE-4FD2-B9CE-D01D348F4678}" type="sibTrans" cxnId="{CD961F23-5801-4EB4-9E74-55973538075E}">
      <dgm:prSet/>
      <dgm:spPr/>
      <dgm:t>
        <a:bodyPr/>
        <a:lstStyle/>
        <a:p>
          <a:endParaRPr lang="en-US" b="1"/>
        </a:p>
      </dgm:t>
    </dgm:pt>
    <dgm:pt modelId="{9A762CC1-BF2A-4609-AB87-A3F83D4E1233}" type="pres">
      <dgm:prSet presAssocID="{F46128C1-B394-456A-B80C-7C63C997CCE0}" presName="arrowDiagram" presStyleCnt="0">
        <dgm:presLayoutVars>
          <dgm:chMax val="5"/>
          <dgm:dir/>
          <dgm:resizeHandles val="exact"/>
        </dgm:presLayoutVars>
      </dgm:prSet>
      <dgm:spPr/>
    </dgm:pt>
    <dgm:pt modelId="{ED039BE2-827E-40F3-A9F3-70864CDC74DD}" type="pres">
      <dgm:prSet presAssocID="{F46128C1-B394-456A-B80C-7C63C997CCE0}" presName="arrow" presStyleLbl="bgShp" presStyleIdx="0" presStyleCnt="1"/>
      <dgm:spPr/>
    </dgm:pt>
    <dgm:pt modelId="{1A87A5A2-4A8A-432B-A311-9BAC72141AA7}" type="pres">
      <dgm:prSet presAssocID="{F46128C1-B394-456A-B80C-7C63C997CCE0}" presName="arrowDiagram4" presStyleCnt="0"/>
      <dgm:spPr/>
    </dgm:pt>
    <dgm:pt modelId="{B0B5629C-2FA1-44A0-B131-7124AB4CA043}" type="pres">
      <dgm:prSet presAssocID="{4EA1ECB0-6ED5-4C75-8302-7AABB4E94ED7}" presName="bullet4a" presStyleLbl="node1" presStyleIdx="0" presStyleCnt="4"/>
      <dgm:spPr/>
    </dgm:pt>
    <dgm:pt modelId="{332B38D3-C6E1-4A00-947E-95F84448FD3F}" type="pres">
      <dgm:prSet presAssocID="{4EA1ECB0-6ED5-4C75-8302-7AABB4E94ED7}" presName="textBox4a" presStyleLbl="revTx" presStyleIdx="0" presStyleCnt="4">
        <dgm:presLayoutVars>
          <dgm:bulletEnabled val="1"/>
        </dgm:presLayoutVars>
      </dgm:prSet>
      <dgm:spPr/>
    </dgm:pt>
    <dgm:pt modelId="{180ACBC5-F202-47AB-8150-8A22DD9C7D01}" type="pres">
      <dgm:prSet presAssocID="{9AD7EFF2-1341-4761-8643-3352B0AF18B1}" presName="bullet4b" presStyleLbl="node1" presStyleIdx="1" presStyleCnt="4"/>
      <dgm:spPr/>
    </dgm:pt>
    <dgm:pt modelId="{95FC3820-EADB-4CCA-A713-E059496CFCD4}" type="pres">
      <dgm:prSet presAssocID="{9AD7EFF2-1341-4761-8643-3352B0AF18B1}" presName="textBox4b" presStyleLbl="revTx" presStyleIdx="1" presStyleCnt="4">
        <dgm:presLayoutVars>
          <dgm:bulletEnabled val="1"/>
        </dgm:presLayoutVars>
      </dgm:prSet>
      <dgm:spPr/>
    </dgm:pt>
    <dgm:pt modelId="{598A23D6-2FFD-4A33-9599-867EB5EDF515}" type="pres">
      <dgm:prSet presAssocID="{2FACD5C5-C813-4E7E-9278-F04B96F82845}" presName="bullet4c" presStyleLbl="node1" presStyleIdx="2" presStyleCnt="4"/>
      <dgm:spPr/>
    </dgm:pt>
    <dgm:pt modelId="{E7B0C9DB-0C60-408D-9932-BF0F6E8C5A62}" type="pres">
      <dgm:prSet presAssocID="{2FACD5C5-C813-4E7E-9278-F04B96F82845}" presName="textBox4c" presStyleLbl="revTx" presStyleIdx="2" presStyleCnt="4">
        <dgm:presLayoutVars>
          <dgm:bulletEnabled val="1"/>
        </dgm:presLayoutVars>
      </dgm:prSet>
      <dgm:spPr/>
    </dgm:pt>
    <dgm:pt modelId="{DA70F652-F278-4DB9-A60B-AF4DD9516B13}" type="pres">
      <dgm:prSet presAssocID="{4ACB5C77-7962-4728-ACB6-DEAED3F88C4F}" presName="bullet4d" presStyleLbl="node1" presStyleIdx="3" presStyleCnt="4"/>
      <dgm:spPr/>
    </dgm:pt>
    <dgm:pt modelId="{2DC40993-7D3B-4D6E-B51A-FE988C2AA3BF}" type="pres">
      <dgm:prSet presAssocID="{4ACB5C77-7962-4728-ACB6-DEAED3F88C4F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0A1B0AA1-6E43-4DFB-A88D-7FEE927BD580}" srcId="{F46128C1-B394-456A-B80C-7C63C997CCE0}" destId="{9AD7EFF2-1341-4761-8643-3352B0AF18B1}" srcOrd="1" destOrd="0" parTransId="{4EA990D0-D3EA-47E6-B68E-7D824CECD5E3}" sibTransId="{07D9BBAF-CB13-4085-A2CA-DCB7D081AF91}"/>
    <dgm:cxn modelId="{F5614788-95A4-43ED-A88A-6ACFBCD837D2}" srcId="{F46128C1-B394-456A-B80C-7C63C997CCE0}" destId="{2FACD5C5-C813-4E7E-9278-F04B96F82845}" srcOrd="2" destOrd="0" parTransId="{E849F6A5-5C11-4B62-8493-B93F28394EDC}" sibTransId="{63C77CFB-93C3-4D91-A9EA-7AF0EF24B92C}"/>
    <dgm:cxn modelId="{AC9A0445-83AE-45BE-AAE6-849CE4224116}" type="presOf" srcId="{F46128C1-B394-456A-B80C-7C63C997CCE0}" destId="{9A762CC1-BF2A-4609-AB87-A3F83D4E1233}" srcOrd="0" destOrd="0" presId="urn:microsoft.com/office/officeart/2005/8/layout/arrow2"/>
    <dgm:cxn modelId="{B218C569-ECBE-4D41-A949-63AA6647EFC9}" srcId="{F46128C1-B394-456A-B80C-7C63C997CCE0}" destId="{4EA1ECB0-6ED5-4C75-8302-7AABB4E94ED7}" srcOrd="0" destOrd="0" parTransId="{21D294E2-3446-46CF-B031-ABB5B6CD0980}" sibTransId="{6EF75E65-F967-477A-AA9B-F852E95981EA}"/>
    <dgm:cxn modelId="{FE53696B-54DE-481D-802A-9E5BF9735B1A}" type="presOf" srcId="{4EA1ECB0-6ED5-4C75-8302-7AABB4E94ED7}" destId="{332B38D3-C6E1-4A00-947E-95F84448FD3F}" srcOrd="0" destOrd="0" presId="urn:microsoft.com/office/officeart/2005/8/layout/arrow2"/>
    <dgm:cxn modelId="{96CAAE35-6721-49D5-AA97-AF273AF52E6F}" type="presOf" srcId="{9AD7EFF2-1341-4761-8643-3352B0AF18B1}" destId="{95FC3820-EADB-4CCA-A713-E059496CFCD4}" srcOrd="0" destOrd="0" presId="urn:microsoft.com/office/officeart/2005/8/layout/arrow2"/>
    <dgm:cxn modelId="{CD961F23-5801-4EB4-9E74-55973538075E}" srcId="{F46128C1-B394-456A-B80C-7C63C997CCE0}" destId="{4ACB5C77-7962-4728-ACB6-DEAED3F88C4F}" srcOrd="3" destOrd="0" parTransId="{03629F4C-AD48-4785-9580-DD0D53D9E091}" sibTransId="{94F97466-B5BE-4FD2-B9CE-D01D348F4678}"/>
    <dgm:cxn modelId="{3492D925-8A01-416C-8A01-A9BA217B09DE}" type="presOf" srcId="{2FACD5C5-C813-4E7E-9278-F04B96F82845}" destId="{E7B0C9DB-0C60-408D-9932-BF0F6E8C5A62}" srcOrd="0" destOrd="0" presId="urn:microsoft.com/office/officeart/2005/8/layout/arrow2"/>
    <dgm:cxn modelId="{0177CDC4-1D2D-43CC-9B39-8FB4CB2F382E}" type="presOf" srcId="{4ACB5C77-7962-4728-ACB6-DEAED3F88C4F}" destId="{2DC40993-7D3B-4D6E-B51A-FE988C2AA3BF}" srcOrd="0" destOrd="0" presId="urn:microsoft.com/office/officeart/2005/8/layout/arrow2"/>
    <dgm:cxn modelId="{D55823DB-2185-4818-A9BE-137FAC19BB8A}" type="presParOf" srcId="{9A762CC1-BF2A-4609-AB87-A3F83D4E1233}" destId="{ED039BE2-827E-40F3-A9F3-70864CDC74DD}" srcOrd="0" destOrd="0" presId="urn:microsoft.com/office/officeart/2005/8/layout/arrow2"/>
    <dgm:cxn modelId="{4E67E61D-3CFE-4F59-B16D-1A51EAE67F08}" type="presParOf" srcId="{9A762CC1-BF2A-4609-AB87-A3F83D4E1233}" destId="{1A87A5A2-4A8A-432B-A311-9BAC72141AA7}" srcOrd="1" destOrd="0" presId="urn:microsoft.com/office/officeart/2005/8/layout/arrow2"/>
    <dgm:cxn modelId="{D116C30F-D5CD-4585-A0DC-0618A656BE73}" type="presParOf" srcId="{1A87A5A2-4A8A-432B-A311-9BAC72141AA7}" destId="{B0B5629C-2FA1-44A0-B131-7124AB4CA043}" srcOrd="0" destOrd="0" presId="urn:microsoft.com/office/officeart/2005/8/layout/arrow2"/>
    <dgm:cxn modelId="{1CA0F9DF-F990-489E-BC8B-ADE44E03728B}" type="presParOf" srcId="{1A87A5A2-4A8A-432B-A311-9BAC72141AA7}" destId="{332B38D3-C6E1-4A00-947E-95F84448FD3F}" srcOrd="1" destOrd="0" presId="urn:microsoft.com/office/officeart/2005/8/layout/arrow2"/>
    <dgm:cxn modelId="{C66E9DBE-5EC1-4C46-A8E7-4517E0294D73}" type="presParOf" srcId="{1A87A5A2-4A8A-432B-A311-9BAC72141AA7}" destId="{180ACBC5-F202-47AB-8150-8A22DD9C7D01}" srcOrd="2" destOrd="0" presId="urn:microsoft.com/office/officeart/2005/8/layout/arrow2"/>
    <dgm:cxn modelId="{1876A3A8-C792-4253-B0E7-7B2589ED66DF}" type="presParOf" srcId="{1A87A5A2-4A8A-432B-A311-9BAC72141AA7}" destId="{95FC3820-EADB-4CCA-A713-E059496CFCD4}" srcOrd="3" destOrd="0" presId="urn:microsoft.com/office/officeart/2005/8/layout/arrow2"/>
    <dgm:cxn modelId="{42CF1BF7-F4F7-4AB2-82F1-B4AB754174DD}" type="presParOf" srcId="{1A87A5A2-4A8A-432B-A311-9BAC72141AA7}" destId="{598A23D6-2FFD-4A33-9599-867EB5EDF515}" srcOrd="4" destOrd="0" presId="urn:microsoft.com/office/officeart/2005/8/layout/arrow2"/>
    <dgm:cxn modelId="{72E58FF8-3731-487D-9650-4667FDF1763C}" type="presParOf" srcId="{1A87A5A2-4A8A-432B-A311-9BAC72141AA7}" destId="{E7B0C9DB-0C60-408D-9932-BF0F6E8C5A62}" srcOrd="5" destOrd="0" presId="urn:microsoft.com/office/officeart/2005/8/layout/arrow2"/>
    <dgm:cxn modelId="{54326CAE-0029-4D69-B890-0A290214EFDC}" type="presParOf" srcId="{1A87A5A2-4A8A-432B-A311-9BAC72141AA7}" destId="{DA70F652-F278-4DB9-A60B-AF4DD9516B13}" srcOrd="6" destOrd="0" presId="urn:microsoft.com/office/officeart/2005/8/layout/arrow2"/>
    <dgm:cxn modelId="{5386BF39-F275-428F-BF8B-014844363863}" type="presParOf" srcId="{1A87A5A2-4A8A-432B-A311-9BAC72141AA7}" destId="{2DC40993-7D3B-4D6E-B51A-FE988C2AA3BF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213A91-7D8B-440F-8B02-98899C933DED}" type="doc">
      <dgm:prSet loTypeId="urn:microsoft.com/office/officeart/2005/8/layout/matrix3" loCatId="matrix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36471A9-D2EA-4A71-ADB3-51F6FCB6ED6E}">
      <dgm:prSet phldrT="[Text]"/>
      <dgm:spPr>
        <a:solidFill>
          <a:srgbClr val="FF0000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领导</a:t>
          </a:r>
          <a:endParaRPr lang="en-US" dirty="0">
            <a:solidFill>
              <a:schemeClr val="tx1"/>
            </a:solidFill>
          </a:endParaRPr>
        </a:p>
      </dgm:t>
    </dgm:pt>
    <dgm:pt modelId="{E06AD54F-FED7-455A-953B-F4D32466BC1C}" type="parTrans" cxnId="{3D502AF9-6256-4A12-BDEE-14BC23211E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29E007-C6E6-40F0-A8A2-BDCC916CC7D1}" type="sibTrans" cxnId="{3D502AF9-6256-4A12-BDEE-14BC23211E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25F00B-2472-4844-AE6A-CE0891FBDB91}">
      <dgm:prSet phldrT="[Text]"/>
      <dgm:spPr>
        <a:solidFill>
          <a:srgbClr val="92D050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创造</a:t>
          </a:r>
          <a:endParaRPr lang="en-US" dirty="0">
            <a:solidFill>
              <a:schemeClr val="tx1"/>
            </a:solidFill>
          </a:endParaRPr>
        </a:p>
      </dgm:t>
    </dgm:pt>
    <dgm:pt modelId="{65C150E2-B2E6-42E8-801D-D40986ECCB30}" type="parTrans" cxnId="{42CA87B4-7DCB-4A14-817B-4B04CC4133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769071-E94B-4F7E-8589-7E7AA1436A19}" type="sibTrans" cxnId="{42CA87B4-7DCB-4A14-817B-4B04CC4133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E7F02F-DF05-48FF-8373-30176B440927}">
      <dgm:prSet phldrT="[Text]"/>
      <dgm:spPr>
        <a:solidFill>
          <a:srgbClr val="FFC000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自主</a:t>
          </a:r>
          <a:endParaRPr lang="en-US" dirty="0">
            <a:solidFill>
              <a:schemeClr val="tx1"/>
            </a:solidFill>
          </a:endParaRPr>
        </a:p>
      </dgm:t>
    </dgm:pt>
    <dgm:pt modelId="{0C4EF89E-2E71-4F4B-9C58-482A55780745}" type="parTrans" cxnId="{55ED255B-4A15-496B-B9E0-59FD290BBA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C79202-ECB9-41CA-A072-6BA16F4A24F6}" type="sibTrans" cxnId="{55ED255B-4A15-496B-B9E0-59FD290BBA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9DBE40-211A-4110-AABA-51C450061B64}">
      <dgm:prSet phldrT="[Text]"/>
      <dgm:spPr>
        <a:solidFill>
          <a:srgbClr val="00B0F0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选择</a:t>
          </a:r>
          <a:endParaRPr lang="en-US" dirty="0">
            <a:solidFill>
              <a:schemeClr val="tx1"/>
            </a:solidFill>
          </a:endParaRPr>
        </a:p>
      </dgm:t>
    </dgm:pt>
    <dgm:pt modelId="{883B131B-09AB-4DC6-8077-916913801695}" type="parTrans" cxnId="{E3538943-18FA-4E20-BEB6-98CAD0FB4A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4C2B9F-284C-4B7D-A235-92F0F505655A}" type="sibTrans" cxnId="{E3538943-18FA-4E20-BEB6-98CAD0FB4A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D5686D-92E2-4293-9B23-B28D36345758}">
      <dgm:prSet phldrT="[Text]"/>
      <dgm:spPr/>
      <dgm:t>
        <a:bodyPr/>
        <a:lstStyle/>
        <a:p>
          <a:endParaRPr lang="en-US" dirty="0"/>
        </a:p>
      </dgm:t>
    </dgm:pt>
    <dgm:pt modelId="{8923D568-41B4-4B94-931A-2CCDC06F5112}" type="parTrans" cxnId="{4350D47E-E154-46A8-9EFD-481B393C681B}">
      <dgm:prSet/>
      <dgm:spPr/>
      <dgm:t>
        <a:bodyPr/>
        <a:lstStyle/>
        <a:p>
          <a:endParaRPr lang="en-US"/>
        </a:p>
      </dgm:t>
    </dgm:pt>
    <dgm:pt modelId="{08CF54D5-E8DA-44B4-9FEE-2551320C8528}" type="sibTrans" cxnId="{4350D47E-E154-46A8-9EFD-481B393C681B}">
      <dgm:prSet/>
      <dgm:spPr/>
      <dgm:t>
        <a:bodyPr/>
        <a:lstStyle/>
        <a:p>
          <a:endParaRPr lang="en-US"/>
        </a:p>
      </dgm:t>
    </dgm:pt>
    <dgm:pt modelId="{08652CFD-C9F5-474F-9FC3-CB004572C4D1}" type="pres">
      <dgm:prSet presAssocID="{A8213A91-7D8B-440F-8B02-98899C933DE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920655C7-8EBC-4197-9663-6A1AF8DF45BC}" type="pres">
      <dgm:prSet presAssocID="{A8213A91-7D8B-440F-8B02-98899C933DED}" presName="diamond" presStyleLbl="bgShp" presStyleIdx="0" presStyleCnt="1"/>
      <dgm:spPr/>
    </dgm:pt>
    <dgm:pt modelId="{02438C37-D03A-40BA-8B83-FEC6E9CA0037}" type="pres">
      <dgm:prSet presAssocID="{A8213A91-7D8B-440F-8B02-98899C933DE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E5FD94E-95B0-4A9B-8E7F-D702ED7265D9}" type="pres">
      <dgm:prSet presAssocID="{A8213A91-7D8B-440F-8B02-98899C933DE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BAA2168-5F42-4C00-8BD1-B4AB59475F6A}" type="pres">
      <dgm:prSet presAssocID="{A8213A91-7D8B-440F-8B02-98899C933DE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2C7845A-6097-4293-8616-9DEC072FCB65}" type="pres">
      <dgm:prSet presAssocID="{A8213A91-7D8B-440F-8B02-98899C933DE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4350D47E-E154-46A8-9EFD-481B393C681B}" srcId="{A8213A91-7D8B-440F-8B02-98899C933DED}" destId="{10D5686D-92E2-4293-9B23-B28D36345758}" srcOrd="4" destOrd="0" parTransId="{8923D568-41B4-4B94-931A-2CCDC06F5112}" sibTransId="{08CF54D5-E8DA-44B4-9FEE-2551320C8528}"/>
    <dgm:cxn modelId="{3D502AF9-6256-4A12-BDEE-14BC23211EE9}" srcId="{A8213A91-7D8B-440F-8B02-98899C933DED}" destId="{636471A9-D2EA-4A71-ADB3-51F6FCB6ED6E}" srcOrd="0" destOrd="0" parTransId="{E06AD54F-FED7-455A-953B-F4D32466BC1C}" sibTransId="{1329E007-C6E6-40F0-A8A2-BDCC916CC7D1}"/>
    <dgm:cxn modelId="{55ED255B-4A15-496B-B9E0-59FD290BBAC7}" srcId="{A8213A91-7D8B-440F-8B02-98899C933DED}" destId="{D0E7F02F-DF05-48FF-8373-30176B440927}" srcOrd="2" destOrd="0" parTransId="{0C4EF89E-2E71-4F4B-9C58-482A55780745}" sibTransId="{8CC79202-ECB9-41CA-A072-6BA16F4A24F6}"/>
    <dgm:cxn modelId="{3F247C49-0D39-4D5D-8881-99484038B63F}" type="presOf" srcId="{D0E7F02F-DF05-48FF-8373-30176B440927}" destId="{3BAA2168-5F42-4C00-8BD1-B4AB59475F6A}" srcOrd="0" destOrd="0" presId="urn:microsoft.com/office/officeart/2005/8/layout/matrix3"/>
    <dgm:cxn modelId="{767A9559-B730-4F78-AAED-6DABB10A3B2D}" type="presOf" srcId="{6E25F00B-2472-4844-AE6A-CE0891FBDB91}" destId="{6E5FD94E-95B0-4A9B-8E7F-D702ED7265D9}" srcOrd="0" destOrd="0" presId="urn:microsoft.com/office/officeart/2005/8/layout/matrix3"/>
    <dgm:cxn modelId="{E3538943-18FA-4E20-BEB6-98CAD0FB4A4F}" srcId="{A8213A91-7D8B-440F-8B02-98899C933DED}" destId="{F19DBE40-211A-4110-AABA-51C450061B64}" srcOrd="3" destOrd="0" parTransId="{883B131B-09AB-4DC6-8077-916913801695}" sibTransId="{984C2B9F-284C-4B7D-A235-92F0F505655A}"/>
    <dgm:cxn modelId="{12466C76-D33F-4AD2-9EFA-5F3C2B9B73BF}" type="presOf" srcId="{A8213A91-7D8B-440F-8B02-98899C933DED}" destId="{08652CFD-C9F5-474F-9FC3-CB004572C4D1}" srcOrd="0" destOrd="0" presId="urn:microsoft.com/office/officeart/2005/8/layout/matrix3"/>
    <dgm:cxn modelId="{84EB2B1D-0193-4E94-9669-4C0091F577BD}" type="presOf" srcId="{F19DBE40-211A-4110-AABA-51C450061B64}" destId="{62C7845A-6097-4293-8616-9DEC072FCB65}" srcOrd="0" destOrd="0" presId="urn:microsoft.com/office/officeart/2005/8/layout/matrix3"/>
    <dgm:cxn modelId="{949CE9E0-154D-42F2-AE06-7CE1CE9F7DC4}" type="presOf" srcId="{636471A9-D2EA-4A71-ADB3-51F6FCB6ED6E}" destId="{02438C37-D03A-40BA-8B83-FEC6E9CA0037}" srcOrd="0" destOrd="0" presId="urn:microsoft.com/office/officeart/2005/8/layout/matrix3"/>
    <dgm:cxn modelId="{42CA87B4-7DCB-4A14-817B-4B04CC4133BF}" srcId="{A8213A91-7D8B-440F-8B02-98899C933DED}" destId="{6E25F00B-2472-4844-AE6A-CE0891FBDB91}" srcOrd="1" destOrd="0" parTransId="{65C150E2-B2E6-42E8-801D-D40986ECCB30}" sibTransId="{D8769071-E94B-4F7E-8589-7E7AA1436A19}"/>
    <dgm:cxn modelId="{BFB85FB8-0C44-4C07-87DD-FA868A340008}" type="presParOf" srcId="{08652CFD-C9F5-474F-9FC3-CB004572C4D1}" destId="{920655C7-8EBC-4197-9663-6A1AF8DF45BC}" srcOrd="0" destOrd="0" presId="urn:microsoft.com/office/officeart/2005/8/layout/matrix3"/>
    <dgm:cxn modelId="{CCA42AA6-C887-46A3-88A3-687722846E53}" type="presParOf" srcId="{08652CFD-C9F5-474F-9FC3-CB004572C4D1}" destId="{02438C37-D03A-40BA-8B83-FEC6E9CA0037}" srcOrd="1" destOrd="0" presId="urn:microsoft.com/office/officeart/2005/8/layout/matrix3"/>
    <dgm:cxn modelId="{D6CBE294-6E22-46E9-9AB4-2865129BC9B5}" type="presParOf" srcId="{08652CFD-C9F5-474F-9FC3-CB004572C4D1}" destId="{6E5FD94E-95B0-4A9B-8E7F-D702ED7265D9}" srcOrd="2" destOrd="0" presId="urn:microsoft.com/office/officeart/2005/8/layout/matrix3"/>
    <dgm:cxn modelId="{D89A5E85-5CF3-4DAF-AAF9-88CC2D451416}" type="presParOf" srcId="{08652CFD-C9F5-474F-9FC3-CB004572C4D1}" destId="{3BAA2168-5F42-4C00-8BD1-B4AB59475F6A}" srcOrd="3" destOrd="0" presId="urn:microsoft.com/office/officeart/2005/8/layout/matrix3"/>
    <dgm:cxn modelId="{74638457-D2CA-4D6E-B984-D3066A102725}" type="presParOf" srcId="{08652CFD-C9F5-474F-9FC3-CB004572C4D1}" destId="{62C7845A-6097-4293-8616-9DEC072FCB6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2B9866-7EFD-4190-9B99-EAB497A3D187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</dgm:pt>
    <dgm:pt modelId="{EBE6CA54-13EC-4927-8F42-BE6426ACC195}">
      <dgm:prSet phldrT="[Text]" custT="1"/>
      <dgm:spPr/>
      <dgm:t>
        <a:bodyPr/>
        <a:lstStyle/>
        <a:p>
          <a:r>
            <a:rPr lang="zh-CN" altLang="en-US" sz="4000" b="1" dirty="0" smtClean="0"/>
            <a:t>总体教育目标</a:t>
          </a:r>
          <a:endParaRPr lang="en-US" sz="4000" b="1" dirty="0"/>
        </a:p>
      </dgm:t>
    </dgm:pt>
    <dgm:pt modelId="{28A4EC36-CD49-4671-B5FD-8B2CFB4AFA29}" type="parTrans" cxnId="{CA31994E-369D-418C-91CC-78E22A7AC871}">
      <dgm:prSet/>
      <dgm:spPr/>
      <dgm:t>
        <a:bodyPr/>
        <a:lstStyle/>
        <a:p>
          <a:endParaRPr lang="en-US" sz="1400" b="1"/>
        </a:p>
      </dgm:t>
    </dgm:pt>
    <dgm:pt modelId="{19B278E2-AD9A-4FF7-A8B2-CB2311809945}" type="sibTrans" cxnId="{CA31994E-369D-418C-91CC-78E22A7AC871}">
      <dgm:prSet/>
      <dgm:spPr/>
      <dgm:t>
        <a:bodyPr/>
        <a:lstStyle/>
        <a:p>
          <a:endParaRPr lang="en-US" sz="1400" b="1"/>
        </a:p>
      </dgm:t>
    </dgm:pt>
    <dgm:pt modelId="{ABB52855-7076-4000-8571-8A2483042071}">
      <dgm:prSet phldrT="[Text]" custT="1"/>
      <dgm:spPr/>
      <dgm:t>
        <a:bodyPr/>
        <a:lstStyle/>
        <a:p>
          <a:r>
            <a:rPr lang="zh-CN" altLang="en-US" sz="3200" b="1" dirty="0" smtClean="0"/>
            <a:t>高中教育目标</a:t>
          </a:r>
          <a:endParaRPr lang="en-US" sz="3200" b="1" dirty="0"/>
        </a:p>
      </dgm:t>
    </dgm:pt>
    <dgm:pt modelId="{13AF8502-A35E-4D07-8E19-47A1B12E85F4}" type="parTrans" cxnId="{2D847C13-EB9B-4AE8-B7A8-5A4199E34C85}">
      <dgm:prSet/>
      <dgm:spPr/>
      <dgm:t>
        <a:bodyPr/>
        <a:lstStyle/>
        <a:p>
          <a:endParaRPr lang="en-US" sz="1400" b="1"/>
        </a:p>
      </dgm:t>
    </dgm:pt>
    <dgm:pt modelId="{EBE134DF-D7F1-457A-877E-89D84B52830A}" type="sibTrans" cxnId="{2D847C13-EB9B-4AE8-B7A8-5A4199E34C85}">
      <dgm:prSet/>
      <dgm:spPr/>
      <dgm:t>
        <a:bodyPr/>
        <a:lstStyle/>
        <a:p>
          <a:endParaRPr lang="en-US" sz="1400" b="1"/>
        </a:p>
      </dgm:t>
    </dgm:pt>
    <dgm:pt modelId="{69EAEFE7-FD4F-4C7A-8F1C-53FFBFEFE64B}">
      <dgm:prSet phldrT="[Text]" custT="1"/>
      <dgm:spPr/>
      <dgm:t>
        <a:bodyPr/>
        <a:lstStyle/>
        <a:p>
          <a:r>
            <a:rPr lang="zh-CN" altLang="en-US" sz="3200" b="1" dirty="0" smtClean="0"/>
            <a:t>初中教育目标</a:t>
          </a:r>
          <a:endParaRPr lang="en-US" sz="3200" b="1" dirty="0"/>
        </a:p>
      </dgm:t>
    </dgm:pt>
    <dgm:pt modelId="{CF52C3B1-35E9-4F30-A456-16029E38D1B8}" type="parTrans" cxnId="{26F1C21D-1819-4A67-879D-B2E23E66A0DA}">
      <dgm:prSet/>
      <dgm:spPr/>
      <dgm:t>
        <a:bodyPr/>
        <a:lstStyle/>
        <a:p>
          <a:endParaRPr lang="en-US" sz="1400" b="1"/>
        </a:p>
      </dgm:t>
    </dgm:pt>
    <dgm:pt modelId="{4CF85225-D7E2-4D6D-AE31-A0DAC5D745A2}" type="sibTrans" cxnId="{26F1C21D-1819-4A67-879D-B2E23E66A0DA}">
      <dgm:prSet/>
      <dgm:spPr/>
      <dgm:t>
        <a:bodyPr/>
        <a:lstStyle/>
        <a:p>
          <a:endParaRPr lang="en-US" sz="1400" b="1"/>
        </a:p>
      </dgm:t>
    </dgm:pt>
    <dgm:pt modelId="{B36E8555-1030-4CCA-917D-1EB5D71BDEC6}" type="pres">
      <dgm:prSet presAssocID="{8F2B9866-7EFD-4190-9B99-EAB497A3D187}" presName="Name0" presStyleCnt="0">
        <dgm:presLayoutVars>
          <dgm:dir/>
          <dgm:animLvl val="lvl"/>
          <dgm:resizeHandles val="exact"/>
        </dgm:presLayoutVars>
      </dgm:prSet>
      <dgm:spPr/>
    </dgm:pt>
    <dgm:pt modelId="{0CE06061-ADC1-4D9A-AA68-5B29972F0D67}" type="pres">
      <dgm:prSet presAssocID="{EBE6CA54-13EC-4927-8F42-BE6426ACC195}" presName="Name8" presStyleCnt="0"/>
      <dgm:spPr/>
    </dgm:pt>
    <dgm:pt modelId="{E81B9A84-A890-4E1A-8B16-E1EE1A24B2A1}" type="pres">
      <dgm:prSet presAssocID="{EBE6CA54-13EC-4927-8F42-BE6426ACC195}" presName="level" presStyleLbl="node1" presStyleIdx="0" presStyleCnt="3">
        <dgm:presLayoutVars>
          <dgm:chMax val="1"/>
          <dgm:bulletEnabled val="1"/>
        </dgm:presLayoutVars>
      </dgm:prSet>
      <dgm:spPr/>
    </dgm:pt>
    <dgm:pt modelId="{A3294945-ACD1-4238-A475-6AEFDD2D2EED}" type="pres">
      <dgm:prSet presAssocID="{EBE6CA54-13EC-4927-8F42-BE6426ACC19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241729F-E38F-4C7E-8AAC-33C489341830}" type="pres">
      <dgm:prSet presAssocID="{ABB52855-7076-4000-8571-8A2483042071}" presName="Name8" presStyleCnt="0"/>
      <dgm:spPr/>
    </dgm:pt>
    <dgm:pt modelId="{FD5F5BD3-2892-4938-BCDD-8065A4B528AD}" type="pres">
      <dgm:prSet presAssocID="{ABB52855-7076-4000-8571-8A2483042071}" presName="level" presStyleLbl="node1" presStyleIdx="1" presStyleCnt="3">
        <dgm:presLayoutVars>
          <dgm:chMax val="1"/>
          <dgm:bulletEnabled val="1"/>
        </dgm:presLayoutVars>
      </dgm:prSet>
      <dgm:spPr/>
    </dgm:pt>
    <dgm:pt modelId="{62FECE86-56BF-4731-8D3B-44C8416E6066}" type="pres">
      <dgm:prSet presAssocID="{ABB52855-7076-4000-8571-8A248304207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252B1B-62AB-4551-8D7B-5C2AE80DAFB9}" type="pres">
      <dgm:prSet presAssocID="{69EAEFE7-FD4F-4C7A-8F1C-53FFBFEFE64B}" presName="Name8" presStyleCnt="0"/>
      <dgm:spPr/>
    </dgm:pt>
    <dgm:pt modelId="{07414267-0248-4D86-A3A9-8E32785256D1}" type="pres">
      <dgm:prSet presAssocID="{69EAEFE7-FD4F-4C7A-8F1C-53FFBFEFE64B}" presName="level" presStyleLbl="node1" presStyleIdx="2" presStyleCnt="3">
        <dgm:presLayoutVars>
          <dgm:chMax val="1"/>
          <dgm:bulletEnabled val="1"/>
        </dgm:presLayoutVars>
      </dgm:prSet>
      <dgm:spPr/>
    </dgm:pt>
    <dgm:pt modelId="{299FF035-EB33-4704-A670-468555AEAA6A}" type="pres">
      <dgm:prSet presAssocID="{69EAEFE7-FD4F-4C7A-8F1C-53FFBFEFE64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91F0611-5595-4D19-83CE-EBA8EC2CE960}" type="presOf" srcId="{8F2B9866-7EFD-4190-9B99-EAB497A3D187}" destId="{B36E8555-1030-4CCA-917D-1EB5D71BDEC6}" srcOrd="0" destOrd="0" presId="urn:microsoft.com/office/officeart/2005/8/layout/pyramid3"/>
    <dgm:cxn modelId="{141F0E8A-9848-4647-BD19-B81120BB8F60}" type="presOf" srcId="{ABB52855-7076-4000-8571-8A2483042071}" destId="{62FECE86-56BF-4731-8D3B-44C8416E6066}" srcOrd="1" destOrd="0" presId="urn:microsoft.com/office/officeart/2005/8/layout/pyramid3"/>
    <dgm:cxn modelId="{26F1C21D-1819-4A67-879D-B2E23E66A0DA}" srcId="{8F2B9866-7EFD-4190-9B99-EAB497A3D187}" destId="{69EAEFE7-FD4F-4C7A-8F1C-53FFBFEFE64B}" srcOrd="2" destOrd="0" parTransId="{CF52C3B1-35E9-4F30-A456-16029E38D1B8}" sibTransId="{4CF85225-D7E2-4D6D-AE31-A0DAC5D745A2}"/>
    <dgm:cxn modelId="{B9A9DE05-35C6-47AF-93DD-1F4AB0CFBB52}" type="presOf" srcId="{ABB52855-7076-4000-8571-8A2483042071}" destId="{FD5F5BD3-2892-4938-BCDD-8065A4B528AD}" srcOrd="0" destOrd="0" presId="urn:microsoft.com/office/officeart/2005/8/layout/pyramid3"/>
    <dgm:cxn modelId="{2D847C13-EB9B-4AE8-B7A8-5A4199E34C85}" srcId="{8F2B9866-7EFD-4190-9B99-EAB497A3D187}" destId="{ABB52855-7076-4000-8571-8A2483042071}" srcOrd="1" destOrd="0" parTransId="{13AF8502-A35E-4D07-8E19-47A1B12E85F4}" sibTransId="{EBE134DF-D7F1-457A-877E-89D84B52830A}"/>
    <dgm:cxn modelId="{2809A3B3-0CEE-4A1F-BF63-77D7DA49A7C6}" type="presOf" srcId="{EBE6CA54-13EC-4927-8F42-BE6426ACC195}" destId="{E81B9A84-A890-4E1A-8B16-E1EE1A24B2A1}" srcOrd="0" destOrd="0" presId="urn:microsoft.com/office/officeart/2005/8/layout/pyramid3"/>
    <dgm:cxn modelId="{E1FC1E5B-332A-4B58-BF20-FEB78C3CE0D0}" type="presOf" srcId="{69EAEFE7-FD4F-4C7A-8F1C-53FFBFEFE64B}" destId="{07414267-0248-4D86-A3A9-8E32785256D1}" srcOrd="0" destOrd="0" presId="urn:microsoft.com/office/officeart/2005/8/layout/pyramid3"/>
    <dgm:cxn modelId="{CA31994E-369D-418C-91CC-78E22A7AC871}" srcId="{8F2B9866-7EFD-4190-9B99-EAB497A3D187}" destId="{EBE6CA54-13EC-4927-8F42-BE6426ACC195}" srcOrd="0" destOrd="0" parTransId="{28A4EC36-CD49-4671-B5FD-8B2CFB4AFA29}" sibTransId="{19B278E2-AD9A-4FF7-A8B2-CB2311809945}"/>
    <dgm:cxn modelId="{89339801-78FF-4F31-8E4F-B3F2FA3E9E9A}" type="presOf" srcId="{69EAEFE7-FD4F-4C7A-8F1C-53FFBFEFE64B}" destId="{299FF035-EB33-4704-A670-468555AEAA6A}" srcOrd="1" destOrd="0" presId="urn:microsoft.com/office/officeart/2005/8/layout/pyramid3"/>
    <dgm:cxn modelId="{F281A725-B814-40A6-B746-9BDE104FA7A7}" type="presOf" srcId="{EBE6CA54-13EC-4927-8F42-BE6426ACC195}" destId="{A3294945-ACD1-4238-A475-6AEFDD2D2EED}" srcOrd="1" destOrd="0" presId="urn:microsoft.com/office/officeart/2005/8/layout/pyramid3"/>
    <dgm:cxn modelId="{53168913-7029-4D9E-8533-1F379941C595}" type="presParOf" srcId="{B36E8555-1030-4CCA-917D-1EB5D71BDEC6}" destId="{0CE06061-ADC1-4D9A-AA68-5B29972F0D67}" srcOrd="0" destOrd="0" presId="urn:microsoft.com/office/officeart/2005/8/layout/pyramid3"/>
    <dgm:cxn modelId="{7CE723D4-B200-46A0-B86D-1B0E7F5098FF}" type="presParOf" srcId="{0CE06061-ADC1-4D9A-AA68-5B29972F0D67}" destId="{E81B9A84-A890-4E1A-8B16-E1EE1A24B2A1}" srcOrd="0" destOrd="0" presId="urn:microsoft.com/office/officeart/2005/8/layout/pyramid3"/>
    <dgm:cxn modelId="{B0AE6ABC-C43D-4785-A881-9634CB5B2424}" type="presParOf" srcId="{0CE06061-ADC1-4D9A-AA68-5B29972F0D67}" destId="{A3294945-ACD1-4238-A475-6AEFDD2D2EED}" srcOrd="1" destOrd="0" presId="urn:microsoft.com/office/officeart/2005/8/layout/pyramid3"/>
    <dgm:cxn modelId="{F2E8D27B-E746-41F6-AA5A-4A2D7D975909}" type="presParOf" srcId="{B36E8555-1030-4CCA-917D-1EB5D71BDEC6}" destId="{0241729F-E38F-4C7E-8AAC-33C489341830}" srcOrd="1" destOrd="0" presId="urn:microsoft.com/office/officeart/2005/8/layout/pyramid3"/>
    <dgm:cxn modelId="{C41D85BC-C2D4-42DE-9245-4D73DD2B0FCC}" type="presParOf" srcId="{0241729F-E38F-4C7E-8AAC-33C489341830}" destId="{FD5F5BD3-2892-4938-BCDD-8065A4B528AD}" srcOrd="0" destOrd="0" presId="urn:microsoft.com/office/officeart/2005/8/layout/pyramid3"/>
    <dgm:cxn modelId="{7DF9D9F3-E0DA-43DF-B7EB-A7BB3B823E00}" type="presParOf" srcId="{0241729F-E38F-4C7E-8AAC-33C489341830}" destId="{62FECE86-56BF-4731-8D3B-44C8416E6066}" srcOrd="1" destOrd="0" presId="urn:microsoft.com/office/officeart/2005/8/layout/pyramid3"/>
    <dgm:cxn modelId="{9A0AA757-FF4F-4E9C-8CB5-90532B208B6B}" type="presParOf" srcId="{B36E8555-1030-4CCA-917D-1EB5D71BDEC6}" destId="{5F252B1B-62AB-4551-8D7B-5C2AE80DAFB9}" srcOrd="2" destOrd="0" presId="urn:microsoft.com/office/officeart/2005/8/layout/pyramid3"/>
    <dgm:cxn modelId="{14490981-8C9A-4750-B010-5D97C6C39980}" type="presParOf" srcId="{5F252B1B-62AB-4551-8D7B-5C2AE80DAFB9}" destId="{07414267-0248-4D86-A3A9-8E32785256D1}" srcOrd="0" destOrd="0" presId="urn:microsoft.com/office/officeart/2005/8/layout/pyramid3"/>
    <dgm:cxn modelId="{E8B1C8ED-5E5A-4C65-8A10-47D279172929}" type="presParOf" srcId="{5F252B1B-62AB-4551-8D7B-5C2AE80DAFB9}" destId="{299FF035-EB33-4704-A670-468555AEAA6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CBE47F-4A10-486F-9D35-8A6D01C56800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</dgm:pt>
    <dgm:pt modelId="{A2C39E92-51D1-405C-BD85-3027C5F63D9B}">
      <dgm:prSet phldrT="[Text]"/>
      <dgm:spPr/>
      <dgm:t>
        <a:bodyPr/>
        <a:lstStyle/>
        <a:p>
          <a:r>
            <a:rPr lang="zh-CN" altLang="en-US" b="1" dirty="0" smtClean="0"/>
            <a:t>教育目标</a:t>
          </a:r>
          <a:endParaRPr lang="en-US" b="1" dirty="0"/>
        </a:p>
      </dgm:t>
    </dgm:pt>
    <dgm:pt modelId="{5D024EAA-E4C7-4FD8-B0CE-E8FC1EFC5461}" type="parTrans" cxnId="{6D6EA226-EDE8-4D7C-9C01-E87879F887DB}">
      <dgm:prSet/>
      <dgm:spPr/>
      <dgm:t>
        <a:bodyPr/>
        <a:lstStyle/>
        <a:p>
          <a:endParaRPr lang="en-US" b="1"/>
        </a:p>
      </dgm:t>
    </dgm:pt>
    <dgm:pt modelId="{3D5E0A5D-7D9D-4B81-8E73-19472FABAD3B}" type="sibTrans" cxnId="{6D6EA226-EDE8-4D7C-9C01-E87879F887DB}">
      <dgm:prSet/>
      <dgm:spPr/>
      <dgm:t>
        <a:bodyPr/>
        <a:lstStyle/>
        <a:p>
          <a:endParaRPr lang="en-US" b="1"/>
        </a:p>
      </dgm:t>
    </dgm:pt>
    <dgm:pt modelId="{EB1CBC06-D91C-4D42-BA4B-7BD8D186E033}">
      <dgm:prSet phldrT="[Text]"/>
      <dgm:spPr/>
      <dgm:t>
        <a:bodyPr/>
        <a:lstStyle/>
        <a:p>
          <a:r>
            <a:rPr lang="zh-CN" altLang="en-US" b="1" dirty="0" smtClean="0"/>
            <a:t>高中课程目标</a:t>
          </a:r>
          <a:endParaRPr lang="en-US" b="1" dirty="0"/>
        </a:p>
      </dgm:t>
    </dgm:pt>
    <dgm:pt modelId="{E6BF849B-DEE6-4C28-8380-C8E8CB5209DE}" type="parTrans" cxnId="{36677015-C089-489B-A22D-066D59D999C8}">
      <dgm:prSet/>
      <dgm:spPr/>
      <dgm:t>
        <a:bodyPr/>
        <a:lstStyle/>
        <a:p>
          <a:endParaRPr lang="en-US" b="1"/>
        </a:p>
      </dgm:t>
    </dgm:pt>
    <dgm:pt modelId="{10E386EB-25D9-4FAC-9448-FF18B68A585B}" type="sibTrans" cxnId="{36677015-C089-489B-A22D-066D59D999C8}">
      <dgm:prSet/>
      <dgm:spPr/>
      <dgm:t>
        <a:bodyPr/>
        <a:lstStyle/>
        <a:p>
          <a:endParaRPr lang="en-US" b="1"/>
        </a:p>
      </dgm:t>
    </dgm:pt>
    <dgm:pt modelId="{2B21D663-5970-4210-A961-D5C9EFA83E3D}">
      <dgm:prSet phldrT="[Text]"/>
      <dgm:spPr/>
      <dgm:t>
        <a:bodyPr/>
        <a:lstStyle/>
        <a:p>
          <a:r>
            <a:rPr lang="zh-CN" altLang="en-US" b="1" dirty="0" smtClean="0"/>
            <a:t>初中课程目标</a:t>
          </a:r>
          <a:endParaRPr lang="en-US" b="1" dirty="0"/>
        </a:p>
      </dgm:t>
    </dgm:pt>
    <dgm:pt modelId="{320620C9-6011-4A4B-A9C0-1A7102144C77}" type="parTrans" cxnId="{8E0A1F52-3671-4B25-9F5F-F18ED8912F04}">
      <dgm:prSet/>
      <dgm:spPr/>
      <dgm:t>
        <a:bodyPr/>
        <a:lstStyle/>
        <a:p>
          <a:endParaRPr lang="en-US" b="1"/>
        </a:p>
      </dgm:t>
    </dgm:pt>
    <dgm:pt modelId="{F5F16078-6E47-4CD1-951C-63A57707E465}" type="sibTrans" cxnId="{8E0A1F52-3671-4B25-9F5F-F18ED8912F04}">
      <dgm:prSet/>
      <dgm:spPr/>
      <dgm:t>
        <a:bodyPr/>
        <a:lstStyle/>
        <a:p>
          <a:endParaRPr lang="en-US" b="1"/>
        </a:p>
      </dgm:t>
    </dgm:pt>
    <dgm:pt modelId="{E156F218-2B2D-4EEB-98B9-EA6D1D3C6537}" type="pres">
      <dgm:prSet presAssocID="{33CBE47F-4A10-486F-9D35-8A6D01C56800}" presName="Name0" presStyleCnt="0">
        <dgm:presLayoutVars>
          <dgm:dir/>
          <dgm:animLvl val="lvl"/>
          <dgm:resizeHandles val="exact"/>
        </dgm:presLayoutVars>
      </dgm:prSet>
      <dgm:spPr/>
    </dgm:pt>
    <dgm:pt modelId="{7076D258-FA5E-4203-B55F-33E530FC087A}" type="pres">
      <dgm:prSet presAssocID="{A2C39E92-51D1-405C-BD85-3027C5F63D9B}" presName="Name8" presStyleCnt="0"/>
      <dgm:spPr/>
    </dgm:pt>
    <dgm:pt modelId="{8A9902FC-AE58-4B4D-8063-0122795B5937}" type="pres">
      <dgm:prSet presAssocID="{A2C39E92-51D1-405C-BD85-3027C5F63D9B}" presName="level" presStyleLbl="node1" presStyleIdx="0" presStyleCnt="3">
        <dgm:presLayoutVars>
          <dgm:chMax val="1"/>
          <dgm:bulletEnabled val="1"/>
        </dgm:presLayoutVars>
      </dgm:prSet>
      <dgm:spPr/>
    </dgm:pt>
    <dgm:pt modelId="{C4FF8A5E-63A5-4ECD-8B3B-161785501C4E}" type="pres">
      <dgm:prSet presAssocID="{A2C39E92-51D1-405C-BD85-3027C5F63D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90F7A95-C51D-4DC8-8C76-8562BB6B2B30}" type="pres">
      <dgm:prSet presAssocID="{EB1CBC06-D91C-4D42-BA4B-7BD8D186E033}" presName="Name8" presStyleCnt="0"/>
      <dgm:spPr/>
    </dgm:pt>
    <dgm:pt modelId="{6FD68E60-A4D5-4E59-A0DC-FC0B6D5EE403}" type="pres">
      <dgm:prSet presAssocID="{EB1CBC06-D91C-4D42-BA4B-7BD8D186E033}" presName="level" presStyleLbl="node1" presStyleIdx="1" presStyleCnt="3">
        <dgm:presLayoutVars>
          <dgm:chMax val="1"/>
          <dgm:bulletEnabled val="1"/>
        </dgm:presLayoutVars>
      </dgm:prSet>
      <dgm:spPr/>
    </dgm:pt>
    <dgm:pt modelId="{23D503BE-B281-409D-89EC-85B5C272D4D8}" type="pres">
      <dgm:prSet presAssocID="{EB1CBC06-D91C-4D42-BA4B-7BD8D186E03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2B89A07-A3D3-4119-B4EC-E2A949914E75}" type="pres">
      <dgm:prSet presAssocID="{2B21D663-5970-4210-A961-D5C9EFA83E3D}" presName="Name8" presStyleCnt="0"/>
      <dgm:spPr/>
    </dgm:pt>
    <dgm:pt modelId="{BED9FE50-FD89-4672-AFA8-E763D6A65EC3}" type="pres">
      <dgm:prSet presAssocID="{2B21D663-5970-4210-A961-D5C9EFA83E3D}" presName="level" presStyleLbl="node1" presStyleIdx="2" presStyleCnt="3">
        <dgm:presLayoutVars>
          <dgm:chMax val="1"/>
          <dgm:bulletEnabled val="1"/>
        </dgm:presLayoutVars>
      </dgm:prSet>
      <dgm:spPr/>
    </dgm:pt>
    <dgm:pt modelId="{C876D6C3-75C0-428B-BD49-989BE84DC8F5}" type="pres">
      <dgm:prSet presAssocID="{2B21D663-5970-4210-A961-D5C9EFA83E3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DCFCB82-9C4D-4CD1-9CFB-2102879BC25B}" type="presOf" srcId="{2B21D663-5970-4210-A961-D5C9EFA83E3D}" destId="{BED9FE50-FD89-4672-AFA8-E763D6A65EC3}" srcOrd="0" destOrd="0" presId="urn:microsoft.com/office/officeart/2005/8/layout/pyramid3"/>
    <dgm:cxn modelId="{E00FD048-5D95-49EA-980A-6FD3C2B05EEC}" type="presOf" srcId="{33CBE47F-4A10-486F-9D35-8A6D01C56800}" destId="{E156F218-2B2D-4EEB-98B9-EA6D1D3C6537}" srcOrd="0" destOrd="0" presId="urn:microsoft.com/office/officeart/2005/8/layout/pyramid3"/>
    <dgm:cxn modelId="{673AB8AE-6776-410E-B2AF-E136820D8322}" type="presOf" srcId="{A2C39E92-51D1-405C-BD85-3027C5F63D9B}" destId="{C4FF8A5E-63A5-4ECD-8B3B-161785501C4E}" srcOrd="1" destOrd="0" presId="urn:microsoft.com/office/officeart/2005/8/layout/pyramid3"/>
    <dgm:cxn modelId="{36677015-C089-489B-A22D-066D59D999C8}" srcId="{33CBE47F-4A10-486F-9D35-8A6D01C56800}" destId="{EB1CBC06-D91C-4D42-BA4B-7BD8D186E033}" srcOrd="1" destOrd="0" parTransId="{E6BF849B-DEE6-4C28-8380-C8E8CB5209DE}" sibTransId="{10E386EB-25D9-4FAC-9448-FF18B68A585B}"/>
    <dgm:cxn modelId="{8E0A1F52-3671-4B25-9F5F-F18ED8912F04}" srcId="{33CBE47F-4A10-486F-9D35-8A6D01C56800}" destId="{2B21D663-5970-4210-A961-D5C9EFA83E3D}" srcOrd="2" destOrd="0" parTransId="{320620C9-6011-4A4B-A9C0-1A7102144C77}" sibTransId="{F5F16078-6E47-4CD1-951C-63A57707E465}"/>
    <dgm:cxn modelId="{CC269621-B4DA-47BC-B5F7-52F9F78110E3}" type="presOf" srcId="{A2C39E92-51D1-405C-BD85-3027C5F63D9B}" destId="{8A9902FC-AE58-4B4D-8063-0122795B5937}" srcOrd="0" destOrd="0" presId="urn:microsoft.com/office/officeart/2005/8/layout/pyramid3"/>
    <dgm:cxn modelId="{CBE8B4CD-17E2-4DF4-84B6-71F4CB0DACD8}" type="presOf" srcId="{EB1CBC06-D91C-4D42-BA4B-7BD8D186E033}" destId="{23D503BE-B281-409D-89EC-85B5C272D4D8}" srcOrd="1" destOrd="0" presId="urn:microsoft.com/office/officeart/2005/8/layout/pyramid3"/>
    <dgm:cxn modelId="{43B4425C-3A74-436C-9035-61501F3DFAC7}" type="presOf" srcId="{2B21D663-5970-4210-A961-D5C9EFA83E3D}" destId="{C876D6C3-75C0-428B-BD49-989BE84DC8F5}" srcOrd="1" destOrd="0" presId="urn:microsoft.com/office/officeart/2005/8/layout/pyramid3"/>
    <dgm:cxn modelId="{78C1A3D1-A150-418C-B862-0E716FE92E79}" type="presOf" srcId="{EB1CBC06-D91C-4D42-BA4B-7BD8D186E033}" destId="{6FD68E60-A4D5-4E59-A0DC-FC0B6D5EE403}" srcOrd="0" destOrd="0" presId="urn:microsoft.com/office/officeart/2005/8/layout/pyramid3"/>
    <dgm:cxn modelId="{6D6EA226-EDE8-4D7C-9C01-E87879F887DB}" srcId="{33CBE47F-4A10-486F-9D35-8A6D01C56800}" destId="{A2C39E92-51D1-405C-BD85-3027C5F63D9B}" srcOrd="0" destOrd="0" parTransId="{5D024EAA-E4C7-4FD8-B0CE-E8FC1EFC5461}" sibTransId="{3D5E0A5D-7D9D-4B81-8E73-19472FABAD3B}"/>
    <dgm:cxn modelId="{0DE15514-D1AF-4EB6-8543-D0CE63F5C9B1}" type="presParOf" srcId="{E156F218-2B2D-4EEB-98B9-EA6D1D3C6537}" destId="{7076D258-FA5E-4203-B55F-33E530FC087A}" srcOrd="0" destOrd="0" presId="urn:microsoft.com/office/officeart/2005/8/layout/pyramid3"/>
    <dgm:cxn modelId="{86B29452-7A2D-40B3-A041-7370638348B5}" type="presParOf" srcId="{7076D258-FA5E-4203-B55F-33E530FC087A}" destId="{8A9902FC-AE58-4B4D-8063-0122795B5937}" srcOrd="0" destOrd="0" presId="urn:microsoft.com/office/officeart/2005/8/layout/pyramid3"/>
    <dgm:cxn modelId="{E59830DB-0AAC-470D-832E-CA543631EA56}" type="presParOf" srcId="{7076D258-FA5E-4203-B55F-33E530FC087A}" destId="{C4FF8A5E-63A5-4ECD-8B3B-161785501C4E}" srcOrd="1" destOrd="0" presId="urn:microsoft.com/office/officeart/2005/8/layout/pyramid3"/>
    <dgm:cxn modelId="{6DE8554E-20AE-463D-96E4-00C96A61D7D4}" type="presParOf" srcId="{E156F218-2B2D-4EEB-98B9-EA6D1D3C6537}" destId="{890F7A95-C51D-4DC8-8C76-8562BB6B2B30}" srcOrd="1" destOrd="0" presId="urn:microsoft.com/office/officeart/2005/8/layout/pyramid3"/>
    <dgm:cxn modelId="{DB544079-D427-410C-84EE-DB378163F27C}" type="presParOf" srcId="{890F7A95-C51D-4DC8-8C76-8562BB6B2B30}" destId="{6FD68E60-A4D5-4E59-A0DC-FC0B6D5EE403}" srcOrd="0" destOrd="0" presId="urn:microsoft.com/office/officeart/2005/8/layout/pyramid3"/>
    <dgm:cxn modelId="{E304E83A-0D2D-4C36-BC8B-0E249E0B693F}" type="presParOf" srcId="{890F7A95-C51D-4DC8-8C76-8562BB6B2B30}" destId="{23D503BE-B281-409D-89EC-85B5C272D4D8}" srcOrd="1" destOrd="0" presId="urn:microsoft.com/office/officeart/2005/8/layout/pyramid3"/>
    <dgm:cxn modelId="{D8BFB3A6-583B-457D-99CE-3B0588A13623}" type="presParOf" srcId="{E156F218-2B2D-4EEB-98B9-EA6D1D3C6537}" destId="{72B89A07-A3D3-4119-B4EC-E2A949914E75}" srcOrd="2" destOrd="0" presId="urn:microsoft.com/office/officeart/2005/8/layout/pyramid3"/>
    <dgm:cxn modelId="{C7F5DC1E-AB48-452F-88DB-6F74EBE90459}" type="presParOf" srcId="{72B89A07-A3D3-4119-B4EC-E2A949914E75}" destId="{BED9FE50-FD89-4672-AFA8-E763D6A65EC3}" srcOrd="0" destOrd="0" presId="urn:microsoft.com/office/officeart/2005/8/layout/pyramid3"/>
    <dgm:cxn modelId="{EBC03B04-EFB9-4A7F-9AEF-A0BC72D3867B}" type="presParOf" srcId="{72B89A07-A3D3-4119-B4EC-E2A949914E75}" destId="{C876D6C3-75C0-428B-BD49-989BE84DC8F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F63C66-C7B1-4D25-82CA-D291771DAC61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ADCDDDC8-7F7C-4D2A-B4EC-583E4691F23D}">
      <dgm:prSet phldrT="[Text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初中</a:t>
          </a:r>
          <a:endParaRPr lang="en-US" dirty="0">
            <a:solidFill>
              <a:schemeClr val="tx1"/>
            </a:solidFill>
          </a:endParaRPr>
        </a:p>
      </dgm:t>
    </dgm:pt>
    <dgm:pt modelId="{301C55D8-0AC0-4E0A-8C7A-2B72B919E0DA}" type="parTrans" cxnId="{97DDB22F-A0DE-45FB-8665-55C68652DCF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9FED6E-A285-436F-806E-43DD360A4150}" type="sibTrans" cxnId="{97DDB22F-A0DE-45FB-8665-55C68652DCF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3004E4-03AD-4936-A318-33B2D20B217E}">
      <dgm:prSet phldrT="[Text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高中</a:t>
          </a:r>
          <a:endParaRPr lang="en-US" dirty="0">
            <a:solidFill>
              <a:schemeClr val="tx1"/>
            </a:solidFill>
          </a:endParaRPr>
        </a:p>
      </dgm:t>
    </dgm:pt>
    <dgm:pt modelId="{C1C3541D-B6F6-4391-93EF-5A58EAF0D535}" type="parTrans" cxnId="{7DFE2D6B-DC28-4162-84B7-A1D3F9760B8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2A32AB-4B20-4569-A093-7EC2DA3AC553}" type="sibTrans" cxnId="{7DFE2D6B-DC28-4162-84B7-A1D3F9760B8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0F2B01-EB93-470F-9ADF-47E2AA0C9721}" type="pres">
      <dgm:prSet presAssocID="{1FF63C66-C7B1-4D25-82CA-D291771DAC61}" presName="Name0" presStyleCnt="0">
        <dgm:presLayoutVars>
          <dgm:dir/>
          <dgm:animLvl val="lvl"/>
          <dgm:resizeHandles val="exact"/>
        </dgm:presLayoutVars>
      </dgm:prSet>
      <dgm:spPr/>
    </dgm:pt>
    <dgm:pt modelId="{E3A152EE-F26D-431B-9028-1C6128178345}" type="pres">
      <dgm:prSet presAssocID="{ADCDDDC8-7F7C-4D2A-B4EC-583E4691F23D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51100E76-A118-4DE0-B79B-A5983231CF48}" type="pres">
      <dgm:prSet presAssocID="{3D9FED6E-A285-436F-806E-43DD360A4150}" presName="parTxOnlySpace" presStyleCnt="0"/>
      <dgm:spPr/>
    </dgm:pt>
    <dgm:pt modelId="{8C32311D-31C2-4701-8F08-D20BAF2E70DB}" type="pres">
      <dgm:prSet presAssocID="{4B3004E4-03AD-4936-A318-33B2D20B217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97DDB22F-A0DE-45FB-8665-55C68652DCFA}" srcId="{1FF63C66-C7B1-4D25-82CA-D291771DAC61}" destId="{ADCDDDC8-7F7C-4D2A-B4EC-583E4691F23D}" srcOrd="0" destOrd="0" parTransId="{301C55D8-0AC0-4E0A-8C7A-2B72B919E0DA}" sibTransId="{3D9FED6E-A285-436F-806E-43DD360A4150}"/>
    <dgm:cxn modelId="{015CDB92-798E-415F-9E50-07B6E5543DE8}" type="presOf" srcId="{ADCDDDC8-7F7C-4D2A-B4EC-583E4691F23D}" destId="{E3A152EE-F26D-431B-9028-1C6128178345}" srcOrd="0" destOrd="0" presId="urn:microsoft.com/office/officeart/2005/8/layout/chevron1"/>
    <dgm:cxn modelId="{8D513800-D383-44F1-AB7B-E4E1F75B8D69}" type="presOf" srcId="{1FF63C66-C7B1-4D25-82CA-D291771DAC61}" destId="{1E0F2B01-EB93-470F-9ADF-47E2AA0C9721}" srcOrd="0" destOrd="0" presId="urn:microsoft.com/office/officeart/2005/8/layout/chevron1"/>
    <dgm:cxn modelId="{7DFE2D6B-DC28-4162-84B7-A1D3F9760B8B}" srcId="{1FF63C66-C7B1-4D25-82CA-D291771DAC61}" destId="{4B3004E4-03AD-4936-A318-33B2D20B217E}" srcOrd="1" destOrd="0" parTransId="{C1C3541D-B6F6-4391-93EF-5A58EAF0D535}" sibTransId="{9E2A32AB-4B20-4569-A093-7EC2DA3AC553}"/>
    <dgm:cxn modelId="{2EDB655C-3577-4B17-A086-D1CD48A7587B}" type="presOf" srcId="{4B3004E4-03AD-4936-A318-33B2D20B217E}" destId="{8C32311D-31C2-4701-8F08-D20BAF2E70DB}" srcOrd="0" destOrd="0" presId="urn:microsoft.com/office/officeart/2005/8/layout/chevron1"/>
    <dgm:cxn modelId="{E222159E-BC75-47A3-B30A-C853373334FE}" type="presParOf" srcId="{1E0F2B01-EB93-470F-9ADF-47E2AA0C9721}" destId="{E3A152EE-F26D-431B-9028-1C6128178345}" srcOrd="0" destOrd="0" presId="urn:microsoft.com/office/officeart/2005/8/layout/chevron1"/>
    <dgm:cxn modelId="{41F1D439-9E91-483A-B07C-5BECE8FC6343}" type="presParOf" srcId="{1E0F2B01-EB93-470F-9ADF-47E2AA0C9721}" destId="{51100E76-A118-4DE0-B79B-A5983231CF48}" srcOrd="1" destOrd="0" presId="urn:microsoft.com/office/officeart/2005/8/layout/chevron1"/>
    <dgm:cxn modelId="{47AA87FD-E1EE-4E91-B6E1-2AD097D71237}" type="presParOf" srcId="{1E0F2B01-EB93-470F-9ADF-47E2AA0C9721}" destId="{8C32311D-31C2-4701-8F08-D20BAF2E70D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448B0F-9C0F-4351-B03E-074DADC5FD6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E5C771-A27A-4014-A44E-B035EC762CC8}">
      <dgm:prSet phldrT="[Text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全球优势</a:t>
          </a:r>
          <a:endParaRPr lang="en-US" dirty="0">
            <a:solidFill>
              <a:schemeClr val="tx1"/>
            </a:solidFill>
          </a:endParaRPr>
        </a:p>
      </dgm:t>
    </dgm:pt>
    <dgm:pt modelId="{42F6BC4B-1BA6-4941-80FE-05E10CC3A41F}" type="parTrans" cxnId="{1C82D7FD-281C-47F4-A2BF-05372AEC8B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B25923-824C-40BC-A2FD-B32C78804FA1}" type="sibTrans" cxnId="{1C82D7FD-281C-47F4-A2BF-05372AEC8B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442125-B558-4DF4-A342-331745EC0B92}">
      <dgm:prSet phldrT="[Text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不足之处</a:t>
          </a:r>
          <a:endParaRPr lang="en-US" dirty="0">
            <a:solidFill>
              <a:schemeClr val="tx1"/>
            </a:solidFill>
          </a:endParaRPr>
        </a:p>
      </dgm:t>
    </dgm:pt>
    <dgm:pt modelId="{5FC7E4B8-D652-4BE0-BC7A-36F8F002E064}" type="parTrans" cxnId="{73D8DC10-6B25-4A11-8689-50683307BD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9D6174-E31E-4CB6-8DCF-41363C5E2892}" type="sibTrans" cxnId="{73D8DC10-6B25-4A11-8689-50683307BD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E790C6-CD7B-4B8B-A23A-E26BC946AA0A}">
      <dgm:prSet phldrT="[Text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独中办学</a:t>
          </a:r>
          <a:endParaRPr lang="en-US" dirty="0">
            <a:solidFill>
              <a:schemeClr val="tx1"/>
            </a:solidFill>
          </a:endParaRPr>
        </a:p>
      </dgm:t>
    </dgm:pt>
    <dgm:pt modelId="{E13D0B87-C479-473F-975F-EBFB8727CF8E}" type="parTrans" cxnId="{87436153-8665-4BD8-8229-4109A2D9CD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9C2A7E-901E-470A-B260-8711512203F3}" type="sibTrans" cxnId="{87436153-8665-4BD8-8229-4109A2D9CD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2D9A92-E1EC-4BDC-9B87-A4BF25CBAE3A}">
      <dgm:prSet phldrT="[Text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课程隐忧</a:t>
          </a:r>
          <a:endParaRPr lang="en-US" dirty="0">
            <a:solidFill>
              <a:schemeClr val="tx1"/>
            </a:solidFill>
          </a:endParaRPr>
        </a:p>
      </dgm:t>
    </dgm:pt>
    <dgm:pt modelId="{B6FE1A69-AD66-4305-9C47-CFC260CE903C}" type="parTrans" cxnId="{869FC0A5-7EC1-46CA-83B7-6879568F71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F666A0-7614-4A16-8603-974DFEAB19DF}" type="sibTrans" cxnId="{869FC0A5-7EC1-46CA-83B7-6879568F71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67D576-F965-41C8-BBD8-546185013AAC}">
      <dgm:prSet phldrT="[Text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高中课程</a:t>
          </a:r>
          <a:endParaRPr lang="en-US" dirty="0">
            <a:solidFill>
              <a:schemeClr val="tx1"/>
            </a:solidFill>
          </a:endParaRPr>
        </a:p>
      </dgm:t>
    </dgm:pt>
    <dgm:pt modelId="{8538F26F-6E36-48D6-A573-18BA78F75135}" type="parTrans" cxnId="{0EC678DC-43C6-4D8B-800A-00E585B6C5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A524E7-56D0-4C63-8F45-CCF05F695566}" type="sibTrans" cxnId="{0EC678DC-43C6-4D8B-800A-00E585B6C5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A2D801-857C-47A2-9451-07317C1156AA}" type="pres">
      <dgm:prSet presAssocID="{8E448B0F-9C0F-4351-B03E-074DADC5FD6C}" presName="diagram" presStyleCnt="0">
        <dgm:presLayoutVars>
          <dgm:dir/>
          <dgm:resizeHandles val="exact"/>
        </dgm:presLayoutVars>
      </dgm:prSet>
      <dgm:spPr/>
    </dgm:pt>
    <dgm:pt modelId="{65AE60BF-8937-4FC1-AB0D-8A9F735AA203}" type="pres">
      <dgm:prSet presAssocID="{3CE5C771-A27A-4014-A44E-B035EC762CC8}" presName="node" presStyleLbl="node1" presStyleIdx="0" presStyleCnt="5">
        <dgm:presLayoutVars>
          <dgm:bulletEnabled val="1"/>
        </dgm:presLayoutVars>
      </dgm:prSet>
      <dgm:spPr/>
    </dgm:pt>
    <dgm:pt modelId="{08E2F449-AAED-4605-8D81-D0C4BF223B95}" type="pres">
      <dgm:prSet presAssocID="{D8B25923-824C-40BC-A2FD-B32C78804FA1}" presName="sibTrans" presStyleCnt="0"/>
      <dgm:spPr/>
    </dgm:pt>
    <dgm:pt modelId="{F2B28549-4579-42D6-BC9D-6757EF0DCB6F}" type="pres">
      <dgm:prSet presAssocID="{7B442125-B558-4DF4-A342-331745EC0B92}" presName="node" presStyleLbl="node1" presStyleIdx="1" presStyleCnt="5">
        <dgm:presLayoutVars>
          <dgm:bulletEnabled val="1"/>
        </dgm:presLayoutVars>
      </dgm:prSet>
      <dgm:spPr/>
    </dgm:pt>
    <dgm:pt modelId="{1A7F301E-0F61-436B-8C3A-A15F0E370F3B}" type="pres">
      <dgm:prSet presAssocID="{AA9D6174-E31E-4CB6-8DCF-41363C5E2892}" presName="sibTrans" presStyleCnt="0"/>
      <dgm:spPr/>
    </dgm:pt>
    <dgm:pt modelId="{2EC068AD-6023-41F5-B4A1-8211136D8CF4}" type="pres">
      <dgm:prSet presAssocID="{B3E790C6-CD7B-4B8B-A23A-E26BC946AA0A}" presName="node" presStyleLbl="node1" presStyleIdx="2" presStyleCnt="5">
        <dgm:presLayoutVars>
          <dgm:bulletEnabled val="1"/>
        </dgm:presLayoutVars>
      </dgm:prSet>
      <dgm:spPr/>
    </dgm:pt>
    <dgm:pt modelId="{6C5BB330-0D88-4C11-B477-E6B576454AAA}" type="pres">
      <dgm:prSet presAssocID="{C29C2A7E-901E-470A-B260-8711512203F3}" presName="sibTrans" presStyleCnt="0"/>
      <dgm:spPr/>
    </dgm:pt>
    <dgm:pt modelId="{4D414887-78FC-45C7-AEC0-44A01DBE9F0A}" type="pres">
      <dgm:prSet presAssocID="{C32D9A92-E1EC-4BDC-9B87-A4BF25CBAE3A}" presName="node" presStyleLbl="node1" presStyleIdx="3" presStyleCnt="5">
        <dgm:presLayoutVars>
          <dgm:bulletEnabled val="1"/>
        </dgm:presLayoutVars>
      </dgm:prSet>
      <dgm:spPr/>
    </dgm:pt>
    <dgm:pt modelId="{A61BA837-442A-4A66-9255-8B844BA38D70}" type="pres">
      <dgm:prSet presAssocID="{4FF666A0-7614-4A16-8603-974DFEAB19DF}" presName="sibTrans" presStyleCnt="0"/>
      <dgm:spPr/>
    </dgm:pt>
    <dgm:pt modelId="{B3130B32-C3D2-4DA2-A20F-A811C1D32E14}" type="pres">
      <dgm:prSet presAssocID="{8667D576-F965-41C8-BBD8-546185013AAC}" presName="node" presStyleLbl="node1" presStyleIdx="4" presStyleCnt="5">
        <dgm:presLayoutVars>
          <dgm:bulletEnabled val="1"/>
        </dgm:presLayoutVars>
      </dgm:prSet>
      <dgm:spPr/>
    </dgm:pt>
  </dgm:ptLst>
  <dgm:cxnLst>
    <dgm:cxn modelId="{3BF378A3-87A4-4CDC-85EE-14C12ADC50BE}" type="presOf" srcId="{C32D9A92-E1EC-4BDC-9B87-A4BF25CBAE3A}" destId="{4D414887-78FC-45C7-AEC0-44A01DBE9F0A}" srcOrd="0" destOrd="0" presId="urn:microsoft.com/office/officeart/2005/8/layout/default"/>
    <dgm:cxn modelId="{0EC678DC-43C6-4D8B-800A-00E585B6C530}" srcId="{8E448B0F-9C0F-4351-B03E-074DADC5FD6C}" destId="{8667D576-F965-41C8-BBD8-546185013AAC}" srcOrd="4" destOrd="0" parTransId="{8538F26F-6E36-48D6-A573-18BA78F75135}" sibTransId="{E8A524E7-56D0-4C63-8F45-CCF05F695566}"/>
    <dgm:cxn modelId="{D41F11A1-B611-413D-B6CA-A293A5E42951}" type="presOf" srcId="{8E448B0F-9C0F-4351-B03E-074DADC5FD6C}" destId="{49A2D801-857C-47A2-9451-07317C1156AA}" srcOrd="0" destOrd="0" presId="urn:microsoft.com/office/officeart/2005/8/layout/default"/>
    <dgm:cxn modelId="{DA7A6663-F6A1-4310-A101-A4153BAFF378}" type="presOf" srcId="{8667D576-F965-41C8-BBD8-546185013AAC}" destId="{B3130B32-C3D2-4DA2-A20F-A811C1D32E14}" srcOrd="0" destOrd="0" presId="urn:microsoft.com/office/officeart/2005/8/layout/default"/>
    <dgm:cxn modelId="{864F9AD3-B9E9-4DA0-B3A6-E7B2D2C14D48}" type="presOf" srcId="{B3E790C6-CD7B-4B8B-A23A-E26BC946AA0A}" destId="{2EC068AD-6023-41F5-B4A1-8211136D8CF4}" srcOrd="0" destOrd="0" presId="urn:microsoft.com/office/officeart/2005/8/layout/default"/>
    <dgm:cxn modelId="{2DD01553-E41F-4A0C-BB4D-2102B71CB242}" type="presOf" srcId="{3CE5C771-A27A-4014-A44E-B035EC762CC8}" destId="{65AE60BF-8937-4FC1-AB0D-8A9F735AA203}" srcOrd="0" destOrd="0" presId="urn:microsoft.com/office/officeart/2005/8/layout/default"/>
    <dgm:cxn modelId="{869FC0A5-7EC1-46CA-83B7-6879568F7193}" srcId="{8E448B0F-9C0F-4351-B03E-074DADC5FD6C}" destId="{C32D9A92-E1EC-4BDC-9B87-A4BF25CBAE3A}" srcOrd="3" destOrd="0" parTransId="{B6FE1A69-AD66-4305-9C47-CFC260CE903C}" sibTransId="{4FF666A0-7614-4A16-8603-974DFEAB19DF}"/>
    <dgm:cxn modelId="{1C82D7FD-281C-47F4-A2BF-05372AEC8B7B}" srcId="{8E448B0F-9C0F-4351-B03E-074DADC5FD6C}" destId="{3CE5C771-A27A-4014-A44E-B035EC762CC8}" srcOrd="0" destOrd="0" parTransId="{42F6BC4B-1BA6-4941-80FE-05E10CC3A41F}" sibTransId="{D8B25923-824C-40BC-A2FD-B32C78804FA1}"/>
    <dgm:cxn modelId="{0D9A188D-88FE-4635-8F12-F4383FC03D50}" type="presOf" srcId="{7B442125-B558-4DF4-A342-331745EC0B92}" destId="{F2B28549-4579-42D6-BC9D-6757EF0DCB6F}" srcOrd="0" destOrd="0" presId="urn:microsoft.com/office/officeart/2005/8/layout/default"/>
    <dgm:cxn modelId="{73D8DC10-6B25-4A11-8689-50683307BD43}" srcId="{8E448B0F-9C0F-4351-B03E-074DADC5FD6C}" destId="{7B442125-B558-4DF4-A342-331745EC0B92}" srcOrd="1" destOrd="0" parTransId="{5FC7E4B8-D652-4BE0-BC7A-36F8F002E064}" sibTransId="{AA9D6174-E31E-4CB6-8DCF-41363C5E2892}"/>
    <dgm:cxn modelId="{87436153-8665-4BD8-8229-4109A2D9CD85}" srcId="{8E448B0F-9C0F-4351-B03E-074DADC5FD6C}" destId="{B3E790C6-CD7B-4B8B-A23A-E26BC946AA0A}" srcOrd="2" destOrd="0" parTransId="{E13D0B87-C479-473F-975F-EBFB8727CF8E}" sibTransId="{C29C2A7E-901E-470A-B260-8711512203F3}"/>
    <dgm:cxn modelId="{AB3AAE06-717D-4F55-A22F-21DCAEF0229D}" type="presParOf" srcId="{49A2D801-857C-47A2-9451-07317C1156AA}" destId="{65AE60BF-8937-4FC1-AB0D-8A9F735AA203}" srcOrd="0" destOrd="0" presId="urn:microsoft.com/office/officeart/2005/8/layout/default"/>
    <dgm:cxn modelId="{5B831E26-145E-4C1F-9387-BFBBFAD7D4F0}" type="presParOf" srcId="{49A2D801-857C-47A2-9451-07317C1156AA}" destId="{08E2F449-AAED-4605-8D81-D0C4BF223B95}" srcOrd="1" destOrd="0" presId="urn:microsoft.com/office/officeart/2005/8/layout/default"/>
    <dgm:cxn modelId="{A1647A0F-94EA-4BEA-8B10-710FDE40A410}" type="presParOf" srcId="{49A2D801-857C-47A2-9451-07317C1156AA}" destId="{F2B28549-4579-42D6-BC9D-6757EF0DCB6F}" srcOrd="2" destOrd="0" presId="urn:microsoft.com/office/officeart/2005/8/layout/default"/>
    <dgm:cxn modelId="{733CD066-78D8-4301-BD27-C2761F3E19AD}" type="presParOf" srcId="{49A2D801-857C-47A2-9451-07317C1156AA}" destId="{1A7F301E-0F61-436B-8C3A-A15F0E370F3B}" srcOrd="3" destOrd="0" presId="urn:microsoft.com/office/officeart/2005/8/layout/default"/>
    <dgm:cxn modelId="{ABDF632C-C627-4440-B9D4-50EF24216DA2}" type="presParOf" srcId="{49A2D801-857C-47A2-9451-07317C1156AA}" destId="{2EC068AD-6023-41F5-B4A1-8211136D8CF4}" srcOrd="4" destOrd="0" presId="urn:microsoft.com/office/officeart/2005/8/layout/default"/>
    <dgm:cxn modelId="{BE4E7087-709F-40B6-8FBE-0B1FE1F9BDB4}" type="presParOf" srcId="{49A2D801-857C-47A2-9451-07317C1156AA}" destId="{6C5BB330-0D88-4C11-B477-E6B576454AAA}" srcOrd="5" destOrd="0" presId="urn:microsoft.com/office/officeart/2005/8/layout/default"/>
    <dgm:cxn modelId="{8F1FDFF2-FFDC-417E-9B13-DA8559AAA78D}" type="presParOf" srcId="{49A2D801-857C-47A2-9451-07317C1156AA}" destId="{4D414887-78FC-45C7-AEC0-44A01DBE9F0A}" srcOrd="6" destOrd="0" presId="urn:microsoft.com/office/officeart/2005/8/layout/default"/>
    <dgm:cxn modelId="{9359D468-F538-420E-9B5F-7FCE27D89368}" type="presParOf" srcId="{49A2D801-857C-47A2-9451-07317C1156AA}" destId="{A61BA837-442A-4A66-9255-8B844BA38D70}" srcOrd="7" destOrd="0" presId="urn:microsoft.com/office/officeart/2005/8/layout/default"/>
    <dgm:cxn modelId="{6A4C17FD-E72B-4A57-A525-FA86C899A715}" type="presParOf" srcId="{49A2D801-857C-47A2-9451-07317C1156AA}" destId="{B3130B32-C3D2-4DA2-A20F-A811C1D32E1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448B0F-9C0F-4351-B03E-074DADC5FD6C}" type="doc">
      <dgm:prSet loTypeId="urn:microsoft.com/office/officeart/2005/8/layout/defaul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CE5C771-A27A-4014-A44E-B035EC762CC8}">
      <dgm:prSet phldrT="[Text]"/>
      <dgm:spPr/>
      <dgm:t>
        <a:bodyPr/>
        <a:lstStyle/>
        <a:p>
          <a:r>
            <a:rPr lang="zh-CN" altLang="en-US" smtClean="0"/>
            <a:t>独中使命</a:t>
          </a:r>
          <a:endParaRPr lang="en-US" dirty="0"/>
        </a:p>
      </dgm:t>
    </dgm:pt>
    <dgm:pt modelId="{42F6BC4B-1BA6-4941-80FE-05E10CC3A41F}" type="parTrans" cxnId="{1C82D7FD-281C-47F4-A2BF-05372AEC8B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B25923-824C-40BC-A2FD-B32C78804FA1}" type="sibTrans" cxnId="{1C82D7FD-281C-47F4-A2BF-05372AEC8B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442125-B558-4DF4-A342-331745EC0B92}">
      <dgm:prSet phldrT="[Text]"/>
      <dgm:spPr/>
      <dgm:t>
        <a:bodyPr/>
        <a:lstStyle/>
        <a:p>
          <a:r>
            <a:rPr lang="zh-CN" altLang="en-US" smtClean="0"/>
            <a:t>素养导向</a:t>
          </a:r>
          <a:endParaRPr lang="en-US" dirty="0"/>
        </a:p>
      </dgm:t>
    </dgm:pt>
    <dgm:pt modelId="{5FC7E4B8-D652-4BE0-BC7A-36F8F002E064}" type="parTrans" cxnId="{73D8DC10-6B25-4A11-8689-50683307BD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9D6174-E31E-4CB6-8DCF-41363C5E2892}" type="sibTrans" cxnId="{73D8DC10-6B25-4A11-8689-50683307BD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E790C6-CD7B-4B8B-A23A-E26BC946AA0A}">
      <dgm:prSet phldrT="[Text]"/>
      <dgm:spPr/>
      <dgm:t>
        <a:bodyPr/>
        <a:lstStyle/>
        <a:p>
          <a:r>
            <a:rPr lang="zh-CN" altLang="en-US" smtClean="0"/>
            <a:t>衔接整合</a:t>
          </a:r>
          <a:endParaRPr lang="en-US" dirty="0"/>
        </a:p>
      </dgm:t>
    </dgm:pt>
    <dgm:pt modelId="{E13D0B87-C479-473F-975F-EBFB8727CF8E}" type="parTrans" cxnId="{87436153-8665-4BD8-8229-4109A2D9CD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9C2A7E-901E-470A-B260-8711512203F3}" type="sibTrans" cxnId="{87436153-8665-4BD8-8229-4109A2D9CD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2D9A92-E1EC-4BDC-9B87-A4BF25CBAE3A}">
      <dgm:prSet phldrT="[Text]"/>
      <dgm:spPr/>
      <dgm:t>
        <a:bodyPr/>
        <a:lstStyle/>
        <a:p>
          <a:r>
            <a:rPr lang="zh-CN" altLang="en-US" smtClean="0"/>
            <a:t>多元适性</a:t>
          </a:r>
          <a:endParaRPr lang="en-US" dirty="0"/>
        </a:p>
      </dgm:t>
    </dgm:pt>
    <dgm:pt modelId="{B6FE1A69-AD66-4305-9C47-CFC260CE903C}" type="parTrans" cxnId="{869FC0A5-7EC1-46CA-83B7-6879568F71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F666A0-7614-4A16-8603-974DFEAB19DF}" type="sibTrans" cxnId="{869FC0A5-7EC1-46CA-83B7-6879568F71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67D576-F965-41C8-BBD8-546185013AAC}">
      <dgm:prSet phldrT="[Text]"/>
      <dgm:spPr/>
      <dgm:t>
        <a:bodyPr/>
        <a:lstStyle/>
        <a:p>
          <a:r>
            <a:rPr lang="zh-CN" altLang="en-US" smtClean="0"/>
            <a:t>配套协作</a:t>
          </a:r>
          <a:endParaRPr lang="en-US" dirty="0"/>
        </a:p>
      </dgm:t>
    </dgm:pt>
    <dgm:pt modelId="{8538F26F-6E36-48D6-A573-18BA78F75135}" type="parTrans" cxnId="{0EC678DC-43C6-4D8B-800A-00E585B6C5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A524E7-56D0-4C63-8F45-CCF05F695566}" type="sibTrans" cxnId="{0EC678DC-43C6-4D8B-800A-00E585B6C5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A2D801-857C-47A2-9451-07317C1156AA}" type="pres">
      <dgm:prSet presAssocID="{8E448B0F-9C0F-4351-B03E-074DADC5FD6C}" presName="diagram" presStyleCnt="0">
        <dgm:presLayoutVars>
          <dgm:dir/>
          <dgm:resizeHandles val="exact"/>
        </dgm:presLayoutVars>
      </dgm:prSet>
      <dgm:spPr/>
    </dgm:pt>
    <dgm:pt modelId="{65AE60BF-8937-4FC1-AB0D-8A9F735AA203}" type="pres">
      <dgm:prSet presAssocID="{3CE5C771-A27A-4014-A44E-B035EC762C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2F449-AAED-4605-8D81-D0C4BF223B95}" type="pres">
      <dgm:prSet presAssocID="{D8B25923-824C-40BC-A2FD-B32C78804FA1}" presName="sibTrans" presStyleCnt="0"/>
      <dgm:spPr/>
    </dgm:pt>
    <dgm:pt modelId="{F2B28549-4579-42D6-BC9D-6757EF0DCB6F}" type="pres">
      <dgm:prSet presAssocID="{7B442125-B558-4DF4-A342-331745EC0B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F301E-0F61-436B-8C3A-A15F0E370F3B}" type="pres">
      <dgm:prSet presAssocID="{AA9D6174-E31E-4CB6-8DCF-41363C5E2892}" presName="sibTrans" presStyleCnt="0"/>
      <dgm:spPr/>
    </dgm:pt>
    <dgm:pt modelId="{2EC068AD-6023-41F5-B4A1-8211136D8CF4}" type="pres">
      <dgm:prSet presAssocID="{B3E790C6-CD7B-4B8B-A23A-E26BC946AA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BB330-0D88-4C11-B477-E6B576454AAA}" type="pres">
      <dgm:prSet presAssocID="{C29C2A7E-901E-470A-B260-8711512203F3}" presName="sibTrans" presStyleCnt="0"/>
      <dgm:spPr/>
    </dgm:pt>
    <dgm:pt modelId="{4D414887-78FC-45C7-AEC0-44A01DBE9F0A}" type="pres">
      <dgm:prSet presAssocID="{C32D9A92-E1EC-4BDC-9B87-A4BF25CBAE3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BA837-442A-4A66-9255-8B844BA38D70}" type="pres">
      <dgm:prSet presAssocID="{4FF666A0-7614-4A16-8603-974DFEAB19DF}" presName="sibTrans" presStyleCnt="0"/>
      <dgm:spPr/>
    </dgm:pt>
    <dgm:pt modelId="{B3130B32-C3D2-4DA2-A20F-A811C1D32E14}" type="pres">
      <dgm:prSet presAssocID="{8667D576-F965-41C8-BBD8-546185013AA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C73EFD-4335-40DE-93C2-134AEBCC4013}" type="presOf" srcId="{8E448B0F-9C0F-4351-B03E-074DADC5FD6C}" destId="{49A2D801-857C-47A2-9451-07317C1156AA}" srcOrd="0" destOrd="0" presId="urn:microsoft.com/office/officeart/2005/8/layout/default"/>
    <dgm:cxn modelId="{0EC678DC-43C6-4D8B-800A-00E585B6C530}" srcId="{8E448B0F-9C0F-4351-B03E-074DADC5FD6C}" destId="{8667D576-F965-41C8-BBD8-546185013AAC}" srcOrd="4" destOrd="0" parTransId="{8538F26F-6E36-48D6-A573-18BA78F75135}" sibTransId="{E8A524E7-56D0-4C63-8F45-CCF05F695566}"/>
    <dgm:cxn modelId="{9CD976F7-7E58-489B-9DF8-C2C2569878AD}" type="presOf" srcId="{8667D576-F965-41C8-BBD8-546185013AAC}" destId="{B3130B32-C3D2-4DA2-A20F-A811C1D32E14}" srcOrd="0" destOrd="0" presId="urn:microsoft.com/office/officeart/2005/8/layout/default"/>
    <dgm:cxn modelId="{42C2BA9B-9C9A-4CD4-B662-A464D667B2E7}" type="presOf" srcId="{7B442125-B558-4DF4-A342-331745EC0B92}" destId="{F2B28549-4579-42D6-BC9D-6757EF0DCB6F}" srcOrd="0" destOrd="0" presId="urn:microsoft.com/office/officeart/2005/8/layout/default"/>
    <dgm:cxn modelId="{1071BD6E-A317-4EB1-AB2C-FAE0BB0261DB}" type="presOf" srcId="{B3E790C6-CD7B-4B8B-A23A-E26BC946AA0A}" destId="{2EC068AD-6023-41F5-B4A1-8211136D8CF4}" srcOrd="0" destOrd="0" presId="urn:microsoft.com/office/officeart/2005/8/layout/default"/>
    <dgm:cxn modelId="{0ABF5CA2-480E-4553-931A-5662A5966910}" type="presOf" srcId="{C32D9A92-E1EC-4BDC-9B87-A4BF25CBAE3A}" destId="{4D414887-78FC-45C7-AEC0-44A01DBE9F0A}" srcOrd="0" destOrd="0" presId="urn:microsoft.com/office/officeart/2005/8/layout/default"/>
    <dgm:cxn modelId="{869FC0A5-7EC1-46CA-83B7-6879568F7193}" srcId="{8E448B0F-9C0F-4351-B03E-074DADC5FD6C}" destId="{C32D9A92-E1EC-4BDC-9B87-A4BF25CBAE3A}" srcOrd="3" destOrd="0" parTransId="{B6FE1A69-AD66-4305-9C47-CFC260CE903C}" sibTransId="{4FF666A0-7614-4A16-8603-974DFEAB19DF}"/>
    <dgm:cxn modelId="{1C82D7FD-281C-47F4-A2BF-05372AEC8B7B}" srcId="{8E448B0F-9C0F-4351-B03E-074DADC5FD6C}" destId="{3CE5C771-A27A-4014-A44E-B035EC762CC8}" srcOrd="0" destOrd="0" parTransId="{42F6BC4B-1BA6-4941-80FE-05E10CC3A41F}" sibTransId="{D8B25923-824C-40BC-A2FD-B32C78804FA1}"/>
    <dgm:cxn modelId="{E502DAB2-55D3-4F59-A10E-F31FC38083D4}" type="presOf" srcId="{3CE5C771-A27A-4014-A44E-B035EC762CC8}" destId="{65AE60BF-8937-4FC1-AB0D-8A9F735AA203}" srcOrd="0" destOrd="0" presId="urn:microsoft.com/office/officeart/2005/8/layout/default"/>
    <dgm:cxn modelId="{73D8DC10-6B25-4A11-8689-50683307BD43}" srcId="{8E448B0F-9C0F-4351-B03E-074DADC5FD6C}" destId="{7B442125-B558-4DF4-A342-331745EC0B92}" srcOrd="1" destOrd="0" parTransId="{5FC7E4B8-D652-4BE0-BC7A-36F8F002E064}" sibTransId="{AA9D6174-E31E-4CB6-8DCF-41363C5E2892}"/>
    <dgm:cxn modelId="{87436153-8665-4BD8-8229-4109A2D9CD85}" srcId="{8E448B0F-9C0F-4351-B03E-074DADC5FD6C}" destId="{B3E790C6-CD7B-4B8B-A23A-E26BC946AA0A}" srcOrd="2" destOrd="0" parTransId="{E13D0B87-C479-473F-975F-EBFB8727CF8E}" sibTransId="{C29C2A7E-901E-470A-B260-8711512203F3}"/>
    <dgm:cxn modelId="{A4B64ABD-6B9F-490E-B098-C4662BCDC628}" type="presParOf" srcId="{49A2D801-857C-47A2-9451-07317C1156AA}" destId="{65AE60BF-8937-4FC1-AB0D-8A9F735AA203}" srcOrd="0" destOrd="0" presId="urn:microsoft.com/office/officeart/2005/8/layout/default"/>
    <dgm:cxn modelId="{699A1960-34CA-42C2-BB2A-76A3892D8C2A}" type="presParOf" srcId="{49A2D801-857C-47A2-9451-07317C1156AA}" destId="{08E2F449-AAED-4605-8D81-D0C4BF223B95}" srcOrd="1" destOrd="0" presId="urn:microsoft.com/office/officeart/2005/8/layout/default"/>
    <dgm:cxn modelId="{A562A1DB-B3DC-4BB8-B520-49A5C4B07E34}" type="presParOf" srcId="{49A2D801-857C-47A2-9451-07317C1156AA}" destId="{F2B28549-4579-42D6-BC9D-6757EF0DCB6F}" srcOrd="2" destOrd="0" presId="urn:microsoft.com/office/officeart/2005/8/layout/default"/>
    <dgm:cxn modelId="{5303D276-8A89-48C9-8006-0A0CE4C57894}" type="presParOf" srcId="{49A2D801-857C-47A2-9451-07317C1156AA}" destId="{1A7F301E-0F61-436B-8C3A-A15F0E370F3B}" srcOrd="3" destOrd="0" presId="urn:microsoft.com/office/officeart/2005/8/layout/default"/>
    <dgm:cxn modelId="{0516C903-0EDA-494A-AFF9-29FBD13EF6B3}" type="presParOf" srcId="{49A2D801-857C-47A2-9451-07317C1156AA}" destId="{2EC068AD-6023-41F5-B4A1-8211136D8CF4}" srcOrd="4" destOrd="0" presId="urn:microsoft.com/office/officeart/2005/8/layout/default"/>
    <dgm:cxn modelId="{BD8BB709-536B-4BB1-B46C-A5BBE98A8976}" type="presParOf" srcId="{49A2D801-857C-47A2-9451-07317C1156AA}" destId="{6C5BB330-0D88-4C11-B477-E6B576454AAA}" srcOrd="5" destOrd="0" presId="urn:microsoft.com/office/officeart/2005/8/layout/default"/>
    <dgm:cxn modelId="{63723A53-E104-4CC9-BA42-FEE8633744A7}" type="presParOf" srcId="{49A2D801-857C-47A2-9451-07317C1156AA}" destId="{4D414887-78FC-45C7-AEC0-44A01DBE9F0A}" srcOrd="6" destOrd="0" presId="urn:microsoft.com/office/officeart/2005/8/layout/default"/>
    <dgm:cxn modelId="{6EA67794-017C-4DC4-A957-DC623A8BD44F}" type="presParOf" srcId="{49A2D801-857C-47A2-9451-07317C1156AA}" destId="{A61BA837-442A-4A66-9255-8B844BA38D70}" srcOrd="7" destOrd="0" presId="urn:microsoft.com/office/officeart/2005/8/layout/default"/>
    <dgm:cxn modelId="{624B620B-37D0-4055-9E2D-31E6C11CF774}" type="presParOf" srcId="{49A2D801-857C-47A2-9451-07317C1156AA}" destId="{B3130B32-C3D2-4DA2-A20F-A811C1D32E1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922357-4079-4B59-AF55-655F644930FC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A8EC8F07-C68F-4712-B34D-425065CA7EBF}">
      <dgm:prSet phldrT="[Text]"/>
      <dgm:spPr/>
      <dgm:t>
        <a:bodyPr/>
        <a:lstStyle/>
        <a:p>
          <a:r>
            <a:rPr lang="zh-CN" altLang="en-US" b="1" dirty="0" smtClean="0"/>
            <a:t>董总</a:t>
          </a:r>
          <a:endParaRPr lang="en-US" b="1" dirty="0"/>
        </a:p>
      </dgm:t>
    </dgm:pt>
    <dgm:pt modelId="{C90C248E-1A71-40DF-B0E3-97A9731DB46D}" type="parTrans" cxnId="{0A906200-805B-4914-B2DD-BA6385F7D39D}">
      <dgm:prSet/>
      <dgm:spPr/>
      <dgm:t>
        <a:bodyPr/>
        <a:lstStyle/>
        <a:p>
          <a:endParaRPr lang="en-US" b="1"/>
        </a:p>
      </dgm:t>
    </dgm:pt>
    <dgm:pt modelId="{FC641BAF-928A-460B-B17C-C4B2738045AC}" type="sibTrans" cxnId="{0A906200-805B-4914-B2DD-BA6385F7D39D}">
      <dgm:prSet/>
      <dgm:spPr/>
      <dgm:t>
        <a:bodyPr/>
        <a:lstStyle/>
        <a:p>
          <a:endParaRPr lang="en-US" b="1"/>
        </a:p>
      </dgm:t>
    </dgm:pt>
    <dgm:pt modelId="{CBCE5C0B-B55D-4018-B130-BEAD43FEBA34}">
      <dgm:prSet phldrT="[Text]"/>
      <dgm:spPr/>
      <dgm:t>
        <a:bodyPr/>
        <a:lstStyle/>
        <a:p>
          <a:r>
            <a:rPr lang="zh-CN" altLang="en-US" b="1" dirty="0" smtClean="0"/>
            <a:t>家长、社区</a:t>
          </a:r>
          <a:endParaRPr lang="en-US" b="1" dirty="0"/>
        </a:p>
      </dgm:t>
    </dgm:pt>
    <dgm:pt modelId="{03BC8483-1D03-44CB-B29B-4D5DA4C737C5}" type="parTrans" cxnId="{01D82DC3-92DB-4998-BFE5-CD5BAD904DB1}">
      <dgm:prSet/>
      <dgm:spPr/>
      <dgm:t>
        <a:bodyPr/>
        <a:lstStyle/>
        <a:p>
          <a:endParaRPr lang="en-US" b="1"/>
        </a:p>
      </dgm:t>
    </dgm:pt>
    <dgm:pt modelId="{E549CC00-0FDC-4EA2-8250-F795A211EE70}" type="sibTrans" cxnId="{01D82DC3-92DB-4998-BFE5-CD5BAD904DB1}">
      <dgm:prSet/>
      <dgm:spPr/>
      <dgm:t>
        <a:bodyPr/>
        <a:lstStyle/>
        <a:p>
          <a:endParaRPr lang="en-US" b="1"/>
        </a:p>
      </dgm:t>
    </dgm:pt>
    <dgm:pt modelId="{177BCB74-F1A0-49BE-AD93-1777C2F75598}">
      <dgm:prSet phldrT="[Text]"/>
      <dgm:spPr/>
      <dgm:t>
        <a:bodyPr/>
        <a:lstStyle/>
        <a:p>
          <a:r>
            <a:rPr lang="zh-CN" altLang="en-US" b="1" dirty="0" smtClean="0"/>
            <a:t>学校</a:t>
          </a:r>
          <a:endParaRPr lang="en-US" b="1" dirty="0"/>
        </a:p>
      </dgm:t>
    </dgm:pt>
    <dgm:pt modelId="{321E3A64-71AB-4F13-A455-94D8F06218D8}" type="parTrans" cxnId="{7B7CA539-0AEF-44B5-9CC9-E6600E3F577F}">
      <dgm:prSet/>
      <dgm:spPr/>
      <dgm:t>
        <a:bodyPr/>
        <a:lstStyle/>
        <a:p>
          <a:endParaRPr lang="en-US" b="1"/>
        </a:p>
      </dgm:t>
    </dgm:pt>
    <dgm:pt modelId="{501DA036-E586-4058-A677-AE26922EA4E7}" type="sibTrans" cxnId="{7B7CA539-0AEF-44B5-9CC9-E6600E3F577F}">
      <dgm:prSet/>
      <dgm:spPr/>
      <dgm:t>
        <a:bodyPr/>
        <a:lstStyle/>
        <a:p>
          <a:endParaRPr lang="en-US" b="1"/>
        </a:p>
      </dgm:t>
    </dgm:pt>
    <dgm:pt modelId="{DE7433DD-ECCF-4E06-B153-AB1BFA38A154}" type="pres">
      <dgm:prSet presAssocID="{6C922357-4079-4B59-AF55-655F644930FC}" presName="compositeShape" presStyleCnt="0">
        <dgm:presLayoutVars>
          <dgm:chMax val="7"/>
          <dgm:dir/>
          <dgm:resizeHandles val="exact"/>
        </dgm:presLayoutVars>
      </dgm:prSet>
      <dgm:spPr/>
    </dgm:pt>
    <dgm:pt modelId="{783C727C-273F-4BA3-A407-5CE7D61AB487}" type="pres">
      <dgm:prSet presAssocID="{A8EC8F07-C68F-4712-B34D-425065CA7EBF}" presName="circ1" presStyleLbl="vennNode1" presStyleIdx="0" presStyleCnt="3"/>
      <dgm:spPr/>
    </dgm:pt>
    <dgm:pt modelId="{144A4A6B-C4C6-4F06-A7B8-ABABC79347CA}" type="pres">
      <dgm:prSet presAssocID="{A8EC8F07-C68F-4712-B34D-425065CA7EB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0EB907E-6C27-4BD5-BCFE-B74664078BD6}" type="pres">
      <dgm:prSet presAssocID="{CBCE5C0B-B55D-4018-B130-BEAD43FEBA34}" presName="circ2" presStyleLbl="vennNode1" presStyleIdx="1" presStyleCnt="3"/>
      <dgm:spPr/>
    </dgm:pt>
    <dgm:pt modelId="{7C653FB2-C4D5-4A40-875D-9EB30A5685A3}" type="pres">
      <dgm:prSet presAssocID="{CBCE5C0B-B55D-4018-B130-BEAD43FEBA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CDCB466-CAB7-466B-BEDA-3B39DE423F89}" type="pres">
      <dgm:prSet presAssocID="{177BCB74-F1A0-49BE-AD93-1777C2F75598}" presName="circ3" presStyleLbl="vennNode1" presStyleIdx="2" presStyleCnt="3"/>
      <dgm:spPr/>
    </dgm:pt>
    <dgm:pt modelId="{1CC6DBBB-BCC0-4E1F-8C2E-0883F9A94218}" type="pres">
      <dgm:prSet presAssocID="{177BCB74-F1A0-49BE-AD93-1777C2F7559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1D82DC3-92DB-4998-BFE5-CD5BAD904DB1}" srcId="{6C922357-4079-4B59-AF55-655F644930FC}" destId="{CBCE5C0B-B55D-4018-B130-BEAD43FEBA34}" srcOrd="1" destOrd="0" parTransId="{03BC8483-1D03-44CB-B29B-4D5DA4C737C5}" sibTransId="{E549CC00-0FDC-4EA2-8250-F795A211EE70}"/>
    <dgm:cxn modelId="{479BD1B3-1B92-4FAD-9A48-5A4E4AF84201}" type="presOf" srcId="{A8EC8F07-C68F-4712-B34D-425065CA7EBF}" destId="{783C727C-273F-4BA3-A407-5CE7D61AB487}" srcOrd="0" destOrd="0" presId="urn:microsoft.com/office/officeart/2005/8/layout/venn1"/>
    <dgm:cxn modelId="{6C641C23-5E24-4DBF-89F1-1088ECB983A9}" type="presOf" srcId="{CBCE5C0B-B55D-4018-B130-BEAD43FEBA34}" destId="{7C653FB2-C4D5-4A40-875D-9EB30A5685A3}" srcOrd="1" destOrd="0" presId="urn:microsoft.com/office/officeart/2005/8/layout/venn1"/>
    <dgm:cxn modelId="{782F94DD-6B18-4DFB-9E3C-550860C54839}" type="presOf" srcId="{CBCE5C0B-B55D-4018-B130-BEAD43FEBA34}" destId="{30EB907E-6C27-4BD5-BCFE-B74664078BD6}" srcOrd="0" destOrd="0" presId="urn:microsoft.com/office/officeart/2005/8/layout/venn1"/>
    <dgm:cxn modelId="{70C867EA-8096-4870-A767-CFB27D2C0D85}" type="presOf" srcId="{177BCB74-F1A0-49BE-AD93-1777C2F75598}" destId="{CCDCB466-CAB7-466B-BEDA-3B39DE423F89}" srcOrd="0" destOrd="0" presId="urn:microsoft.com/office/officeart/2005/8/layout/venn1"/>
    <dgm:cxn modelId="{6E526B8E-DD3F-4384-B486-B0EDD6EFC989}" type="presOf" srcId="{6C922357-4079-4B59-AF55-655F644930FC}" destId="{DE7433DD-ECCF-4E06-B153-AB1BFA38A154}" srcOrd="0" destOrd="0" presId="urn:microsoft.com/office/officeart/2005/8/layout/venn1"/>
    <dgm:cxn modelId="{1E0778BB-35B9-4E46-89AF-69BC95452EB2}" type="presOf" srcId="{177BCB74-F1A0-49BE-AD93-1777C2F75598}" destId="{1CC6DBBB-BCC0-4E1F-8C2E-0883F9A94218}" srcOrd="1" destOrd="0" presId="urn:microsoft.com/office/officeart/2005/8/layout/venn1"/>
    <dgm:cxn modelId="{0A906200-805B-4914-B2DD-BA6385F7D39D}" srcId="{6C922357-4079-4B59-AF55-655F644930FC}" destId="{A8EC8F07-C68F-4712-B34D-425065CA7EBF}" srcOrd="0" destOrd="0" parTransId="{C90C248E-1A71-40DF-B0E3-97A9731DB46D}" sibTransId="{FC641BAF-928A-460B-B17C-C4B2738045AC}"/>
    <dgm:cxn modelId="{CAEC6E2F-8BCC-4B4A-AB1A-CBF72B481B73}" type="presOf" srcId="{A8EC8F07-C68F-4712-B34D-425065CA7EBF}" destId="{144A4A6B-C4C6-4F06-A7B8-ABABC79347CA}" srcOrd="1" destOrd="0" presId="urn:microsoft.com/office/officeart/2005/8/layout/venn1"/>
    <dgm:cxn modelId="{7B7CA539-0AEF-44B5-9CC9-E6600E3F577F}" srcId="{6C922357-4079-4B59-AF55-655F644930FC}" destId="{177BCB74-F1A0-49BE-AD93-1777C2F75598}" srcOrd="2" destOrd="0" parTransId="{321E3A64-71AB-4F13-A455-94D8F06218D8}" sibTransId="{501DA036-E586-4058-A677-AE26922EA4E7}"/>
    <dgm:cxn modelId="{C8B0FB52-DA5D-4984-B1A8-A60F040D6E97}" type="presParOf" srcId="{DE7433DD-ECCF-4E06-B153-AB1BFA38A154}" destId="{783C727C-273F-4BA3-A407-5CE7D61AB487}" srcOrd="0" destOrd="0" presId="urn:microsoft.com/office/officeart/2005/8/layout/venn1"/>
    <dgm:cxn modelId="{4144BAC2-BA6F-4D7F-A2AA-D6DE1B5AA51D}" type="presParOf" srcId="{DE7433DD-ECCF-4E06-B153-AB1BFA38A154}" destId="{144A4A6B-C4C6-4F06-A7B8-ABABC79347CA}" srcOrd="1" destOrd="0" presId="urn:microsoft.com/office/officeart/2005/8/layout/venn1"/>
    <dgm:cxn modelId="{6A6D3F06-A6D2-47AE-AD8B-18A0E99A5856}" type="presParOf" srcId="{DE7433DD-ECCF-4E06-B153-AB1BFA38A154}" destId="{30EB907E-6C27-4BD5-BCFE-B74664078BD6}" srcOrd="2" destOrd="0" presId="urn:microsoft.com/office/officeart/2005/8/layout/venn1"/>
    <dgm:cxn modelId="{B0B8F04A-EB65-40C1-84FC-A3203793357D}" type="presParOf" srcId="{DE7433DD-ECCF-4E06-B153-AB1BFA38A154}" destId="{7C653FB2-C4D5-4A40-875D-9EB30A5685A3}" srcOrd="3" destOrd="0" presId="urn:microsoft.com/office/officeart/2005/8/layout/venn1"/>
    <dgm:cxn modelId="{08E6AF38-4106-4B72-81C5-79C7A7D45E0A}" type="presParOf" srcId="{DE7433DD-ECCF-4E06-B153-AB1BFA38A154}" destId="{CCDCB466-CAB7-466B-BEDA-3B39DE423F89}" srcOrd="4" destOrd="0" presId="urn:microsoft.com/office/officeart/2005/8/layout/venn1"/>
    <dgm:cxn modelId="{B980F930-4D7B-43AB-BE9D-99C4B83E2B54}" type="presParOf" srcId="{DE7433DD-ECCF-4E06-B153-AB1BFA38A154}" destId="{1CC6DBBB-BCC0-4E1F-8C2E-0883F9A9421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772BE7-EA05-448B-93EA-62D177131545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BB537167-AA93-4372-8A7D-978FB86C2F70}">
      <dgm:prSet phldrT="[Text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多元教学法</a:t>
          </a:r>
          <a:endParaRPr lang="en-US" b="1" dirty="0">
            <a:solidFill>
              <a:schemeClr val="tx1"/>
            </a:solidFill>
          </a:endParaRPr>
        </a:p>
      </dgm:t>
    </dgm:pt>
    <dgm:pt modelId="{5CAC2D73-B9B9-4F6A-8A5C-524D830F097F}" type="parTrans" cxnId="{858A3001-1FAA-418B-A7EB-06A7947AC3C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CCDBD8D-3764-4885-8E00-AC892ED2BBCA}" type="sibTrans" cxnId="{858A3001-1FAA-418B-A7EB-06A7947AC3C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D33B23F-D640-4946-900B-F05DD96E2C48}">
      <dgm:prSet phldrT="[Text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课时分配</a:t>
          </a:r>
          <a:endParaRPr lang="en-US" b="1" dirty="0">
            <a:solidFill>
              <a:schemeClr val="tx1"/>
            </a:solidFill>
          </a:endParaRPr>
        </a:p>
      </dgm:t>
    </dgm:pt>
    <dgm:pt modelId="{96B190BE-263D-4380-9E15-EA2A38DE92AF}" type="parTrans" cxnId="{4746F6BF-D063-42E4-BD20-D8C8D1802B7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6933085-1415-46B6-BBF8-4A46DD7CFA35}" type="sibTrans" cxnId="{4746F6BF-D063-42E4-BD20-D8C8D1802B7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D758957-CC4F-4ED6-9D5D-66BC14C284FF}">
      <dgm:prSet phldrT="[Text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国际认证</a:t>
          </a:r>
          <a:endParaRPr lang="en-US" b="1" dirty="0">
            <a:solidFill>
              <a:schemeClr val="tx1"/>
            </a:solidFill>
          </a:endParaRPr>
        </a:p>
      </dgm:t>
    </dgm:pt>
    <dgm:pt modelId="{05F72E3E-A660-4320-BA5B-790D25A14039}" type="parTrans" cxnId="{B44B6C4C-042E-4F16-8DCA-2D570D94E57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2851FEC-A433-4A9B-804A-019791775EDB}" type="sibTrans" cxnId="{B44B6C4C-042E-4F16-8DCA-2D570D94E57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A21D803-0AFE-4D59-9329-61CB380F30D0}" type="pres">
      <dgm:prSet presAssocID="{7E772BE7-EA05-448B-93EA-62D177131545}" presName="compositeShape" presStyleCnt="0">
        <dgm:presLayoutVars>
          <dgm:chMax val="7"/>
          <dgm:dir/>
          <dgm:resizeHandles val="exact"/>
        </dgm:presLayoutVars>
      </dgm:prSet>
      <dgm:spPr/>
    </dgm:pt>
    <dgm:pt modelId="{071989BA-CF93-4219-A12B-054D6A14405C}" type="pres">
      <dgm:prSet presAssocID="{7E772BE7-EA05-448B-93EA-62D177131545}" presName="wedge1" presStyleLbl="node1" presStyleIdx="0" presStyleCnt="3"/>
      <dgm:spPr/>
    </dgm:pt>
    <dgm:pt modelId="{3A7F2C5B-B5DF-4E69-8060-7A92D12F057D}" type="pres">
      <dgm:prSet presAssocID="{7E772BE7-EA05-448B-93EA-62D177131545}" presName="dummy1a" presStyleCnt="0"/>
      <dgm:spPr/>
    </dgm:pt>
    <dgm:pt modelId="{AC2911A2-7C92-4BAC-8FD1-09E5561B572C}" type="pres">
      <dgm:prSet presAssocID="{7E772BE7-EA05-448B-93EA-62D177131545}" presName="dummy1b" presStyleCnt="0"/>
      <dgm:spPr/>
    </dgm:pt>
    <dgm:pt modelId="{A70360B9-C30E-4E95-A01F-6498295D2EAF}" type="pres">
      <dgm:prSet presAssocID="{7E772BE7-EA05-448B-93EA-62D17713154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7D25C0E-6370-4BCE-AB6A-4050DF5B2EFA}" type="pres">
      <dgm:prSet presAssocID="{7E772BE7-EA05-448B-93EA-62D177131545}" presName="wedge2" presStyleLbl="node1" presStyleIdx="1" presStyleCnt="3"/>
      <dgm:spPr/>
    </dgm:pt>
    <dgm:pt modelId="{EFDBD029-E6D3-4206-8461-3676BE3DC8A5}" type="pres">
      <dgm:prSet presAssocID="{7E772BE7-EA05-448B-93EA-62D177131545}" presName="dummy2a" presStyleCnt="0"/>
      <dgm:spPr/>
    </dgm:pt>
    <dgm:pt modelId="{F54DAE44-2964-435E-B268-0B4FC131C5DA}" type="pres">
      <dgm:prSet presAssocID="{7E772BE7-EA05-448B-93EA-62D177131545}" presName="dummy2b" presStyleCnt="0"/>
      <dgm:spPr/>
    </dgm:pt>
    <dgm:pt modelId="{6AE07B1B-0196-4279-BC9D-23B7F8AA21CB}" type="pres">
      <dgm:prSet presAssocID="{7E772BE7-EA05-448B-93EA-62D17713154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4A3C381-E5D1-4A45-B219-83A93C94305E}" type="pres">
      <dgm:prSet presAssocID="{7E772BE7-EA05-448B-93EA-62D177131545}" presName="wedge3" presStyleLbl="node1" presStyleIdx="2" presStyleCnt="3"/>
      <dgm:spPr/>
    </dgm:pt>
    <dgm:pt modelId="{811C0F3F-01F0-4CEA-AF16-94AE34A3CE94}" type="pres">
      <dgm:prSet presAssocID="{7E772BE7-EA05-448B-93EA-62D177131545}" presName="dummy3a" presStyleCnt="0"/>
      <dgm:spPr/>
    </dgm:pt>
    <dgm:pt modelId="{8BC76D01-43F1-4C03-9397-B51BBC2B6D9E}" type="pres">
      <dgm:prSet presAssocID="{7E772BE7-EA05-448B-93EA-62D177131545}" presName="dummy3b" presStyleCnt="0"/>
      <dgm:spPr/>
    </dgm:pt>
    <dgm:pt modelId="{A17D0EAC-B2E0-4BD0-973A-FE3F7E32447F}" type="pres">
      <dgm:prSet presAssocID="{7E772BE7-EA05-448B-93EA-62D17713154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7ECF799-1167-4BCE-BA53-CC8E53D6BC7F}" type="pres">
      <dgm:prSet presAssocID="{1CCDBD8D-3764-4885-8E00-AC892ED2BBCA}" presName="arrowWedge1" presStyleLbl="fgSibTrans2D1" presStyleIdx="0" presStyleCnt="3"/>
      <dgm:spPr/>
    </dgm:pt>
    <dgm:pt modelId="{FFEDD3D8-5A9F-4118-9425-FCC7E24408B8}" type="pres">
      <dgm:prSet presAssocID="{86933085-1415-46B6-BBF8-4A46DD7CFA35}" presName="arrowWedge2" presStyleLbl="fgSibTrans2D1" presStyleIdx="1" presStyleCnt="3"/>
      <dgm:spPr/>
    </dgm:pt>
    <dgm:pt modelId="{421480DE-222A-418F-9A50-1898342D4732}" type="pres">
      <dgm:prSet presAssocID="{D2851FEC-A433-4A9B-804A-019791775EDB}" presName="arrowWedge3" presStyleLbl="fgSibTrans2D1" presStyleIdx="2" presStyleCnt="3"/>
      <dgm:spPr/>
    </dgm:pt>
  </dgm:ptLst>
  <dgm:cxnLst>
    <dgm:cxn modelId="{B44B6C4C-042E-4F16-8DCA-2D570D94E57E}" srcId="{7E772BE7-EA05-448B-93EA-62D177131545}" destId="{9D758957-CC4F-4ED6-9D5D-66BC14C284FF}" srcOrd="2" destOrd="0" parTransId="{05F72E3E-A660-4320-BA5B-790D25A14039}" sibTransId="{D2851FEC-A433-4A9B-804A-019791775EDB}"/>
    <dgm:cxn modelId="{0EDADF05-EB72-4449-A7A8-3C48386673B3}" type="presOf" srcId="{BB537167-AA93-4372-8A7D-978FB86C2F70}" destId="{A70360B9-C30E-4E95-A01F-6498295D2EAF}" srcOrd="1" destOrd="0" presId="urn:microsoft.com/office/officeart/2005/8/layout/cycle8"/>
    <dgm:cxn modelId="{6EF9CBFE-B432-4AD2-BD0F-0E2E4BE138F5}" type="presOf" srcId="{7E772BE7-EA05-448B-93EA-62D177131545}" destId="{4A21D803-0AFE-4D59-9329-61CB380F30D0}" srcOrd="0" destOrd="0" presId="urn:microsoft.com/office/officeart/2005/8/layout/cycle8"/>
    <dgm:cxn modelId="{4746F6BF-D063-42E4-BD20-D8C8D1802B7A}" srcId="{7E772BE7-EA05-448B-93EA-62D177131545}" destId="{4D33B23F-D640-4946-900B-F05DD96E2C48}" srcOrd="1" destOrd="0" parTransId="{96B190BE-263D-4380-9E15-EA2A38DE92AF}" sibTransId="{86933085-1415-46B6-BBF8-4A46DD7CFA35}"/>
    <dgm:cxn modelId="{FB73B640-32D3-4618-9566-FB6E1FFD6926}" type="presOf" srcId="{4D33B23F-D640-4946-900B-F05DD96E2C48}" destId="{6AE07B1B-0196-4279-BC9D-23B7F8AA21CB}" srcOrd="1" destOrd="0" presId="urn:microsoft.com/office/officeart/2005/8/layout/cycle8"/>
    <dgm:cxn modelId="{D461AE42-2AB0-4CBB-ADE2-328577AF3349}" type="presOf" srcId="{BB537167-AA93-4372-8A7D-978FB86C2F70}" destId="{071989BA-CF93-4219-A12B-054D6A14405C}" srcOrd="0" destOrd="0" presId="urn:microsoft.com/office/officeart/2005/8/layout/cycle8"/>
    <dgm:cxn modelId="{858A3001-1FAA-418B-A7EB-06A7947AC3CD}" srcId="{7E772BE7-EA05-448B-93EA-62D177131545}" destId="{BB537167-AA93-4372-8A7D-978FB86C2F70}" srcOrd="0" destOrd="0" parTransId="{5CAC2D73-B9B9-4F6A-8A5C-524D830F097F}" sibTransId="{1CCDBD8D-3764-4885-8E00-AC892ED2BBCA}"/>
    <dgm:cxn modelId="{A3C35B5D-9BA6-423D-84A1-F64F2A231750}" type="presOf" srcId="{9D758957-CC4F-4ED6-9D5D-66BC14C284FF}" destId="{A17D0EAC-B2E0-4BD0-973A-FE3F7E32447F}" srcOrd="1" destOrd="0" presId="urn:microsoft.com/office/officeart/2005/8/layout/cycle8"/>
    <dgm:cxn modelId="{E75FABA2-465B-4D0E-9442-8ABC3895F123}" type="presOf" srcId="{4D33B23F-D640-4946-900B-F05DD96E2C48}" destId="{47D25C0E-6370-4BCE-AB6A-4050DF5B2EFA}" srcOrd="0" destOrd="0" presId="urn:microsoft.com/office/officeart/2005/8/layout/cycle8"/>
    <dgm:cxn modelId="{973FB074-AE0B-4788-B767-DBCC2C3F27A2}" type="presOf" srcId="{9D758957-CC4F-4ED6-9D5D-66BC14C284FF}" destId="{14A3C381-E5D1-4A45-B219-83A93C94305E}" srcOrd="0" destOrd="0" presId="urn:microsoft.com/office/officeart/2005/8/layout/cycle8"/>
    <dgm:cxn modelId="{CA874C2C-9644-4EAC-B274-134FE3F6B4DA}" type="presParOf" srcId="{4A21D803-0AFE-4D59-9329-61CB380F30D0}" destId="{071989BA-CF93-4219-A12B-054D6A14405C}" srcOrd="0" destOrd="0" presId="urn:microsoft.com/office/officeart/2005/8/layout/cycle8"/>
    <dgm:cxn modelId="{2AC470F3-B161-40C2-B22B-9871F63E518C}" type="presParOf" srcId="{4A21D803-0AFE-4D59-9329-61CB380F30D0}" destId="{3A7F2C5B-B5DF-4E69-8060-7A92D12F057D}" srcOrd="1" destOrd="0" presId="urn:microsoft.com/office/officeart/2005/8/layout/cycle8"/>
    <dgm:cxn modelId="{64F400B8-D4C1-467C-B2D9-59C72E00DD84}" type="presParOf" srcId="{4A21D803-0AFE-4D59-9329-61CB380F30D0}" destId="{AC2911A2-7C92-4BAC-8FD1-09E5561B572C}" srcOrd="2" destOrd="0" presId="urn:microsoft.com/office/officeart/2005/8/layout/cycle8"/>
    <dgm:cxn modelId="{7EB2A9AA-505F-4294-945A-BA653888B558}" type="presParOf" srcId="{4A21D803-0AFE-4D59-9329-61CB380F30D0}" destId="{A70360B9-C30E-4E95-A01F-6498295D2EAF}" srcOrd="3" destOrd="0" presId="urn:microsoft.com/office/officeart/2005/8/layout/cycle8"/>
    <dgm:cxn modelId="{F6F823D6-C146-4F6E-BAD0-6C56F48B1944}" type="presParOf" srcId="{4A21D803-0AFE-4D59-9329-61CB380F30D0}" destId="{47D25C0E-6370-4BCE-AB6A-4050DF5B2EFA}" srcOrd="4" destOrd="0" presId="urn:microsoft.com/office/officeart/2005/8/layout/cycle8"/>
    <dgm:cxn modelId="{8598ADA5-0FDC-4A2F-9B65-2ADDCEC4559C}" type="presParOf" srcId="{4A21D803-0AFE-4D59-9329-61CB380F30D0}" destId="{EFDBD029-E6D3-4206-8461-3676BE3DC8A5}" srcOrd="5" destOrd="0" presId="urn:microsoft.com/office/officeart/2005/8/layout/cycle8"/>
    <dgm:cxn modelId="{0EF4A52E-26CD-493C-AD3E-978282F256C8}" type="presParOf" srcId="{4A21D803-0AFE-4D59-9329-61CB380F30D0}" destId="{F54DAE44-2964-435E-B268-0B4FC131C5DA}" srcOrd="6" destOrd="0" presId="urn:microsoft.com/office/officeart/2005/8/layout/cycle8"/>
    <dgm:cxn modelId="{D1B0A7EC-666C-4A47-81A6-60EFAE5D175B}" type="presParOf" srcId="{4A21D803-0AFE-4D59-9329-61CB380F30D0}" destId="{6AE07B1B-0196-4279-BC9D-23B7F8AA21CB}" srcOrd="7" destOrd="0" presId="urn:microsoft.com/office/officeart/2005/8/layout/cycle8"/>
    <dgm:cxn modelId="{83AF939C-E8E3-4936-A347-C09A5C232F16}" type="presParOf" srcId="{4A21D803-0AFE-4D59-9329-61CB380F30D0}" destId="{14A3C381-E5D1-4A45-B219-83A93C94305E}" srcOrd="8" destOrd="0" presId="urn:microsoft.com/office/officeart/2005/8/layout/cycle8"/>
    <dgm:cxn modelId="{B26C7ED8-E8D1-441C-87D5-BD1FC3E8E6E9}" type="presParOf" srcId="{4A21D803-0AFE-4D59-9329-61CB380F30D0}" destId="{811C0F3F-01F0-4CEA-AF16-94AE34A3CE94}" srcOrd="9" destOrd="0" presId="urn:microsoft.com/office/officeart/2005/8/layout/cycle8"/>
    <dgm:cxn modelId="{A4A740E9-FC7D-4EEF-A09A-39811AE52DD5}" type="presParOf" srcId="{4A21D803-0AFE-4D59-9329-61CB380F30D0}" destId="{8BC76D01-43F1-4C03-9397-B51BBC2B6D9E}" srcOrd="10" destOrd="0" presId="urn:microsoft.com/office/officeart/2005/8/layout/cycle8"/>
    <dgm:cxn modelId="{4D9E7B02-4FC1-4DA6-9105-A000923B1A2F}" type="presParOf" srcId="{4A21D803-0AFE-4D59-9329-61CB380F30D0}" destId="{A17D0EAC-B2E0-4BD0-973A-FE3F7E32447F}" srcOrd="11" destOrd="0" presId="urn:microsoft.com/office/officeart/2005/8/layout/cycle8"/>
    <dgm:cxn modelId="{1DC87FD4-353D-4823-A99C-C4EA7CD6A213}" type="presParOf" srcId="{4A21D803-0AFE-4D59-9329-61CB380F30D0}" destId="{87ECF799-1167-4BCE-BA53-CC8E53D6BC7F}" srcOrd="12" destOrd="0" presId="urn:microsoft.com/office/officeart/2005/8/layout/cycle8"/>
    <dgm:cxn modelId="{11A0C020-986F-4ECC-BEC3-96C0F885A1A7}" type="presParOf" srcId="{4A21D803-0AFE-4D59-9329-61CB380F30D0}" destId="{FFEDD3D8-5A9F-4118-9425-FCC7E24408B8}" srcOrd="13" destOrd="0" presId="urn:microsoft.com/office/officeart/2005/8/layout/cycle8"/>
    <dgm:cxn modelId="{3E8C6274-E190-4947-8B8D-BA157DC5507D}" type="presParOf" srcId="{4A21D803-0AFE-4D59-9329-61CB380F30D0}" destId="{421480DE-222A-418F-9A50-1898342D473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039BE2-827E-40F3-A9F3-70864CDC74DD}">
      <dsp:nvSpPr>
        <dsp:cNvPr id="0" name=""/>
        <dsp:cNvSpPr/>
      </dsp:nvSpPr>
      <dsp:spPr>
        <a:xfrm>
          <a:off x="0" y="630742"/>
          <a:ext cx="5516215" cy="344763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5629C-2FA1-44A0-B131-7124AB4CA043}">
      <dsp:nvSpPr>
        <dsp:cNvPr id="0" name=""/>
        <dsp:cNvSpPr/>
      </dsp:nvSpPr>
      <dsp:spPr>
        <a:xfrm>
          <a:off x="543347" y="3194403"/>
          <a:ext cx="126872" cy="1268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B38D3-C6E1-4A00-947E-95F84448FD3F}">
      <dsp:nvSpPr>
        <dsp:cNvPr id="0" name=""/>
        <dsp:cNvSpPr/>
      </dsp:nvSpPr>
      <dsp:spPr>
        <a:xfrm>
          <a:off x="606783" y="3257840"/>
          <a:ext cx="943272" cy="82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2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1973</a:t>
          </a:r>
          <a:r>
            <a:rPr lang="zh-CN" altLang="en-US" sz="1700" b="1" kern="1200" dirty="0" smtClean="0"/>
            <a:t>年</a:t>
          </a:r>
          <a:r>
            <a:rPr lang="en-US" altLang="zh-CN" sz="1700" b="1" kern="1200" dirty="0" smtClean="0"/>
            <a:t>《</a:t>
          </a:r>
          <a:r>
            <a:rPr lang="zh-CN" altLang="en-US" sz="1700" b="1" kern="1200" dirty="0" smtClean="0"/>
            <a:t>独中建议书</a:t>
          </a:r>
          <a:r>
            <a:rPr lang="en-US" altLang="zh-CN" sz="1700" b="1" kern="1200" dirty="0" smtClean="0"/>
            <a:t>》</a:t>
          </a:r>
          <a:endParaRPr lang="en-US" sz="1700" b="1" kern="1200" dirty="0"/>
        </a:p>
      </dsp:txBody>
      <dsp:txXfrm>
        <a:off x="606783" y="3257840"/>
        <a:ext cx="943272" cy="820536"/>
      </dsp:txXfrm>
    </dsp:sp>
    <dsp:sp modelId="{180ACBC5-F202-47AB-8150-8A22DD9C7D01}">
      <dsp:nvSpPr>
        <dsp:cNvPr id="0" name=""/>
        <dsp:cNvSpPr/>
      </dsp:nvSpPr>
      <dsp:spPr>
        <a:xfrm>
          <a:off x="1439732" y="2392483"/>
          <a:ext cx="220648" cy="220648"/>
        </a:xfrm>
        <a:prstGeom prst="ellipse">
          <a:avLst/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C3820-EADB-4CCA-A713-E059496CFCD4}">
      <dsp:nvSpPr>
        <dsp:cNvPr id="0" name=""/>
        <dsp:cNvSpPr/>
      </dsp:nvSpPr>
      <dsp:spPr>
        <a:xfrm>
          <a:off x="1550056" y="2502808"/>
          <a:ext cx="1158405" cy="1575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1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1992</a:t>
          </a:r>
          <a:r>
            <a:rPr lang="zh-CN" altLang="en-US" sz="1700" b="1" kern="1200" dirty="0" smtClean="0"/>
            <a:t>年</a:t>
          </a:r>
          <a:r>
            <a:rPr lang="en-US" altLang="zh-CN" sz="1700" b="1" kern="1200" dirty="0" smtClean="0"/>
            <a:t>《</a:t>
          </a:r>
          <a:r>
            <a:rPr lang="zh-CN" sz="1700" b="1" kern="1200" dirty="0" smtClean="0"/>
            <a:t>面向</a:t>
          </a:r>
          <a:r>
            <a:rPr lang="en-US" sz="1700" b="1" kern="1200" dirty="0" smtClean="0"/>
            <a:t>21</a:t>
          </a:r>
          <a:r>
            <a:rPr lang="zh-CN" sz="1700" b="1" kern="1200" dirty="0" smtClean="0"/>
            <a:t>世纪华文独中课程规划工作营</a:t>
          </a:r>
          <a:r>
            <a:rPr lang="en-US" altLang="zh-CN" sz="1700" b="1" kern="1200" dirty="0" smtClean="0"/>
            <a:t>》</a:t>
          </a:r>
          <a:endParaRPr lang="en-US" sz="1700" b="1" kern="1200" dirty="0"/>
        </a:p>
      </dsp:txBody>
      <dsp:txXfrm>
        <a:off x="1550056" y="2502808"/>
        <a:ext cx="1158405" cy="1575568"/>
      </dsp:txXfrm>
    </dsp:sp>
    <dsp:sp modelId="{598A23D6-2FFD-4A33-9599-867EB5EDF515}">
      <dsp:nvSpPr>
        <dsp:cNvPr id="0" name=""/>
        <dsp:cNvSpPr/>
      </dsp:nvSpPr>
      <dsp:spPr>
        <a:xfrm>
          <a:off x="2584346" y="1801559"/>
          <a:ext cx="292359" cy="292359"/>
        </a:xfrm>
        <a:prstGeom prst="ellipse">
          <a:avLst/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0C9DB-0C60-408D-9932-BF0F6E8C5A62}">
      <dsp:nvSpPr>
        <dsp:cNvPr id="0" name=""/>
        <dsp:cNvSpPr/>
      </dsp:nvSpPr>
      <dsp:spPr>
        <a:xfrm>
          <a:off x="2730526" y="1947739"/>
          <a:ext cx="1158405" cy="2130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915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2005</a:t>
          </a:r>
          <a:r>
            <a:rPr lang="zh-CN" altLang="en-US" sz="1700" b="1" kern="1200" dirty="0" smtClean="0"/>
            <a:t>年</a:t>
          </a:r>
          <a:r>
            <a:rPr lang="en-US" altLang="zh-CN" sz="1700" b="1" kern="1200" dirty="0" smtClean="0"/>
            <a:t>《</a:t>
          </a:r>
          <a:r>
            <a:rPr lang="zh-CN" altLang="en-US" sz="1700" b="1" kern="1200" dirty="0" smtClean="0"/>
            <a:t>教育改革纲领</a:t>
          </a:r>
          <a:r>
            <a:rPr lang="en-US" altLang="zh-CN" sz="1700" b="1" kern="1200" dirty="0" smtClean="0"/>
            <a:t>》</a:t>
          </a:r>
          <a:endParaRPr lang="en-US" sz="1700" b="1" kern="1200" dirty="0"/>
        </a:p>
      </dsp:txBody>
      <dsp:txXfrm>
        <a:off x="2730526" y="1947739"/>
        <a:ext cx="1158405" cy="2130638"/>
      </dsp:txXfrm>
    </dsp:sp>
    <dsp:sp modelId="{DA70F652-F278-4DB9-A60B-AF4DD9516B13}">
      <dsp:nvSpPr>
        <dsp:cNvPr id="0" name=""/>
        <dsp:cNvSpPr/>
      </dsp:nvSpPr>
      <dsp:spPr>
        <a:xfrm>
          <a:off x="3831011" y="1410597"/>
          <a:ext cx="391651" cy="391651"/>
        </a:xfrm>
        <a:prstGeom prst="ellipse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40993-7D3B-4D6E-B51A-FE988C2AA3BF}">
      <dsp:nvSpPr>
        <dsp:cNvPr id="0" name=""/>
        <dsp:cNvSpPr/>
      </dsp:nvSpPr>
      <dsp:spPr>
        <a:xfrm>
          <a:off x="4026836" y="1606423"/>
          <a:ext cx="1158405" cy="247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528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2018</a:t>
          </a:r>
          <a:r>
            <a:rPr lang="zh-CN" altLang="en-US" sz="1700" b="1" kern="1200" dirty="0" smtClean="0"/>
            <a:t>年</a:t>
          </a:r>
          <a:r>
            <a:rPr lang="en-US" altLang="zh-CN" sz="1700" b="1" kern="1200" dirty="0" smtClean="0"/>
            <a:t>《</a:t>
          </a:r>
          <a:r>
            <a:rPr lang="zh-CN" altLang="en-US" sz="1700" b="1" kern="1200" dirty="0" smtClean="0"/>
            <a:t>独中教育蓝图</a:t>
          </a:r>
          <a:r>
            <a:rPr lang="en-US" altLang="zh-CN" sz="1700" b="1" kern="1200" dirty="0" smtClean="0"/>
            <a:t>》</a:t>
          </a:r>
          <a:endParaRPr lang="en-US" sz="1700" b="1" kern="1200" dirty="0"/>
        </a:p>
      </dsp:txBody>
      <dsp:txXfrm>
        <a:off x="4026836" y="1606423"/>
        <a:ext cx="1158405" cy="24719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0655C7-8EBC-4197-9663-6A1AF8DF45BC}">
      <dsp:nvSpPr>
        <dsp:cNvPr id="0" name=""/>
        <dsp:cNvSpPr/>
      </dsp:nvSpPr>
      <dsp:spPr>
        <a:xfrm>
          <a:off x="1520813" y="0"/>
          <a:ext cx="4754586" cy="475458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38C37-D03A-40BA-8B83-FEC6E9CA0037}">
      <dsp:nvSpPr>
        <dsp:cNvPr id="0" name=""/>
        <dsp:cNvSpPr/>
      </dsp:nvSpPr>
      <dsp:spPr>
        <a:xfrm>
          <a:off x="1972498" y="451685"/>
          <a:ext cx="1854288" cy="1854288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kern="1200" dirty="0" smtClean="0">
              <a:solidFill>
                <a:schemeClr val="tx1"/>
              </a:solidFill>
            </a:rPr>
            <a:t>领导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1972498" y="451685"/>
        <a:ext cx="1854288" cy="1854288"/>
      </dsp:txXfrm>
    </dsp:sp>
    <dsp:sp modelId="{6E5FD94E-95B0-4A9B-8E7F-D702ED7265D9}">
      <dsp:nvSpPr>
        <dsp:cNvPr id="0" name=""/>
        <dsp:cNvSpPr/>
      </dsp:nvSpPr>
      <dsp:spPr>
        <a:xfrm>
          <a:off x="3969425" y="451685"/>
          <a:ext cx="1854288" cy="1854288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kern="1200" dirty="0" smtClean="0">
              <a:solidFill>
                <a:schemeClr val="tx1"/>
              </a:solidFill>
            </a:rPr>
            <a:t>创造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3969425" y="451685"/>
        <a:ext cx="1854288" cy="1854288"/>
      </dsp:txXfrm>
    </dsp:sp>
    <dsp:sp modelId="{3BAA2168-5F42-4C00-8BD1-B4AB59475F6A}">
      <dsp:nvSpPr>
        <dsp:cNvPr id="0" name=""/>
        <dsp:cNvSpPr/>
      </dsp:nvSpPr>
      <dsp:spPr>
        <a:xfrm>
          <a:off x="1972498" y="2448612"/>
          <a:ext cx="1854288" cy="1854288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kern="1200" dirty="0" smtClean="0">
              <a:solidFill>
                <a:schemeClr val="tx1"/>
              </a:solidFill>
            </a:rPr>
            <a:t>自主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1972498" y="2448612"/>
        <a:ext cx="1854288" cy="1854288"/>
      </dsp:txXfrm>
    </dsp:sp>
    <dsp:sp modelId="{62C7845A-6097-4293-8616-9DEC072FCB65}">
      <dsp:nvSpPr>
        <dsp:cNvPr id="0" name=""/>
        <dsp:cNvSpPr/>
      </dsp:nvSpPr>
      <dsp:spPr>
        <a:xfrm>
          <a:off x="3969425" y="2448612"/>
          <a:ext cx="1854288" cy="1854288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kern="1200" dirty="0" smtClean="0">
              <a:solidFill>
                <a:schemeClr val="tx1"/>
              </a:solidFill>
            </a:rPr>
            <a:t>选择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3969425" y="2448612"/>
        <a:ext cx="1854288" cy="18542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1B9A84-A890-4E1A-8B16-E1EE1A24B2A1}">
      <dsp:nvSpPr>
        <dsp:cNvPr id="0" name=""/>
        <dsp:cNvSpPr/>
      </dsp:nvSpPr>
      <dsp:spPr>
        <a:xfrm rot="10800000">
          <a:off x="0" y="0"/>
          <a:ext cx="5156175" cy="1524000"/>
        </a:xfrm>
        <a:prstGeom prst="trapezoid">
          <a:avLst>
            <a:gd name="adj" fmla="val 5638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/>
            <a:t>总体教育目标</a:t>
          </a:r>
          <a:endParaRPr lang="en-US" sz="4000" b="1" kern="1200" dirty="0"/>
        </a:p>
      </dsp:txBody>
      <dsp:txXfrm>
        <a:off x="902330" y="0"/>
        <a:ext cx="3351513" cy="1524000"/>
      </dsp:txXfrm>
    </dsp:sp>
    <dsp:sp modelId="{FD5F5BD3-2892-4938-BCDD-8065A4B528AD}">
      <dsp:nvSpPr>
        <dsp:cNvPr id="0" name=""/>
        <dsp:cNvSpPr/>
      </dsp:nvSpPr>
      <dsp:spPr>
        <a:xfrm rot="10800000">
          <a:off x="859362" y="1523999"/>
          <a:ext cx="3437450" cy="1524000"/>
        </a:xfrm>
        <a:prstGeom prst="trapezoid">
          <a:avLst>
            <a:gd name="adj" fmla="val 5638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高中教育目标</a:t>
          </a:r>
          <a:endParaRPr lang="en-US" sz="3200" b="1" kern="1200" dirty="0"/>
        </a:p>
      </dsp:txBody>
      <dsp:txXfrm>
        <a:off x="1460916" y="1523999"/>
        <a:ext cx="2234342" cy="1524000"/>
      </dsp:txXfrm>
    </dsp:sp>
    <dsp:sp modelId="{07414267-0248-4D86-A3A9-8E32785256D1}">
      <dsp:nvSpPr>
        <dsp:cNvPr id="0" name=""/>
        <dsp:cNvSpPr/>
      </dsp:nvSpPr>
      <dsp:spPr>
        <a:xfrm rot="10800000">
          <a:off x="1718725" y="3047999"/>
          <a:ext cx="1718725" cy="1524000"/>
        </a:xfrm>
        <a:prstGeom prst="trapezoid">
          <a:avLst>
            <a:gd name="adj" fmla="val 5638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/>
            <a:t>初中教育目标</a:t>
          </a:r>
          <a:endParaRPr lang="en-US" sz="3200" b="1" kern="1200" dirty="0"/>
        </a:p>
      </dsp:txBody>
      <dsp:txXfrm>
        <a:off x="1718725" y="3047999"/>
        <a:ext cx="1718725" cy="1524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9902FC-AE58-4B4D-8063-0122795B5937}">
      <dsp:nvSpPr>
        <dsp:cNvPr id="0" name=""/>
        <dsp:cNvSpPr/>
      </dsp:nvSpPr>
      <dsp:spPr>
        <a:xfrm rot="10800000">
          <a:off x="0" y="0"/>
          <a:ext cx="4724399" cy="1524000"/>
        </a:xfrm>
        <a:prstGeom prst="trapezoid">
          <a:avLst>
            <a:gd name="adj" fmla="val 5166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/>
            <a:t>教育目标</a:t>
          </a:r>
          <a:endParaRPr lang="en-US" sz="3800" b="1" kern="1200" dirty="0"/>
        </a:p>
      </dsp:txBody>
      <dsp:txXfrm>
        <a:off x="826769" y="0"/>
        <a:ext cx="3070860" cy="1524000"/>
      </dsp:txXfrm>
    </dsp:sp>
    <dsp:sp modelId="{6FD68E60-A4D5-4E59-A0DC-FC0B6D5EE403}">
      <dsp:nvSpPr>
        <dsp:cNvPr id="0" name=""/>
        <dsp:cNvSpPr/>
      </dsp:nvSpPr>
      <dsp:spPr>
        <a:xfrm rot="10800000">
          <a:off x="787399" y="1523999"/>
          <a:ext cx="3149599" cy="1524000"/>
        </a:xfrm>
        <a:prstGeom prst="trapezoid">
          <a:avLst>
            <a:gd name="adj" fmla="val 5166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/>
            <a:t>高中课程目标</a:t>
          </a:r>
          <a:endParaRPr lang="en-US" sz="3800" b="1" kern="1200" dirty="0"/>
        </a:p>
      </dsp:txBody>
      <dsp:txXfrm>
        <a:off x="1338579" y="1523999"/>
        <a:ext cx="2047240" cy="1524000"/>
      </dsp:txXfrm>
    </dsp:sp>
    <dsp:sp modelId="{BED9FE50-FD89-4672-AFA8-E763D6A65EC3}">
      <dsp:nvSpPr>
        <dsp:cNvPr id="0" name=""/>
        <dsp:cNvSpPr/>
      </dsp:nvSpPr>
      <dsp:spPr>
        <a:xfrm rot="10800000">
          <a:off x="1574799" y="3047999"/>
          <a:ext cx="1574799" cy="1524000"/>
        </a:xfrm>
        <a:prstGeom prst="trapezoid">
          <a:avLst>
            <a:gd name="adj" fmla="val 5166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b="1" kern="1200" dirty="0" smtClean="0"/>
            <a:t>初中课程目标</a:t>
          </a:r>
          <a:endParaRPr lang="en-US" sz="3800" b="1" kern="1200" dirty="0"/>
        </a:p>
      </dsp:txBody>
      <dsp:txXfrm>
        <a:off x="1574799" y="3047999"/>
        <a:ext cx="1574799" cy="1524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152EE-F26D-431B-9028-1C6128178345}">
      <dsp:nvSpPr>
        <dsp:cNvPr id="0" name=""/>
        <dsp:cNvSpPr/>
      </dsp:nvSpPr>
      <dsp:spPr>
        <a:xfrm>
          <a:off x="4556" y="796490"/>
          <a:ext cx="2723927" cy="10895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27" tIns="70676" rIns="70676" bIns="7067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>
              <a:solidFill>
                <a:schemeClr val="tx1"/>
              </a:solidFill>
            </a:rPr>
            <a:t>初中</a:t>
          </a:r>
          <a:endParaRPr lang="en-US" sz="5300" kern="1200" dirty="0">
            <a:solidFill>
              <a:schemeClr val="tx1"/>
            </a:solidFill>
          </a:endParaRPr>
        </a:p>
      </dsp:txBody>
      <dsp:txXfrm>
        <a:off x="4556" y="796490"/>
        <a:ext cx="2723927" cy="1089571"/>
      </dsp:txXfrm>
    </dsp:sp>
    <dsp:sp modelId="{8C32311D-31C2-4701-8F08-D20BAF2E70DB}">
      <dsp:nvSpPr>
        <dsp:cNvPr id="0" name=""/>
        <dsp:cNvSpPr/>
      </dsp:nvSpPr>
      <dsp:spPr>
        <a:xfrm>
          <a:off x="2456091" y="796490"/>
          <a:ext cx="2723927" cy="10895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27" tIns="70676" rIns="70676" bIns="7067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>
              <a:solidFill>
                <a:schemeClr val="tx1"/>
              </a:solidFill>
            </a:rPr>
            <a:t>高中</a:t>
          </a:r>
          <a:endParaRPr lang="en-US" sz="5300" kern="1200" dirty="0">
            <a:solidFill>
              <a:schemeClr val="tx1"/>
            </a:solidFill>
          </a:endParaRPr>
        </a:p>
      </dsp:txBody>
      <dsp:txXfrm>
        <a:off x="2456091" y="796490"/>
        <a:ext cx="2723927" cy="108957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AE60BF-8937-4FC1-AB0D-8A9F735AA203}">
      <dsp:nvSpPr>
        <dsp:cNvPr id="0" name=""/>
        <dsp:cNvSpPr/>
      </dsp:nvSpPr>
      <dsp:spPr>
        <a:xfrm>
          <a:off x="532" y="518106"/>
          <a:ext cx="2077629" cy="12465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solidFill>
                <a:schemeClr val="tx1"/>
              </a:solidFill>
            </a:rPr>
            <a:t>全球优势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532" y="518106"/>
        <a:ext cx="2077629" cy="1246577"/>
      </dsp:txXfrm>
    </dsp:sp>
    <dsp:sp modelId="{F2B28549-4579-42D6-BC9D-6757EF0DCB6F}">
      <dsp:nvSpPr>
        <dsp:cNvPr id="0" name=""/>
        <dsp:cNvSpPr/>
      </dsp:nvSpPr>
      <dsp:spPr>
        <a:xfrm>
          <a:off x="2285924" y="518106"/>
          <a:ext cx="2077629" cy="12465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solidFill>
                <a:schemeClr val="tx1"/>
              </a:solidFill>
            </a:rPr>
            <a:t>不足之处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2285924" y="518106"/>
        <a:ext cx="2077629" cy="1246577"/>
      </dsp:txXfrm>
    </dsp:sp>
    <dsp:sp modelId="{2EC068AD-6023-41F5-B4A1-8211136D8CF4}">
      <dsp:nvSpPr>
        <dsp:cNvPr id="0" name=""/>
        <dsp:cNvSpPr/>
      </dsp:nvSpPr>
      <dsp:spPr>
        <a:xfrm>
          <a:off x="532" y="1972447"/>
          <a:ext cx="2077629" cy="12465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solidFill>
                <a:schemeClr val="tx1"/>
              </a:solidFill>
            </a:rPr>
            <a:t>独中办学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532" y="1972447"/>
        <a:ext cx="2077629" cy="1246577"/>
      </dsp:txXfrm>
    </dsp:sp>
    <dsp:sp modelId="{4D414887-78FC-45C7-AEC0-44A01DBE9F0A}">
      <dsp:nvSpPr>
        <dsp:cNvPr id="0" name=""/>
        <dsp:cNvSpPr/>
      </dsp:nvSpPr>
      <dsp:spPr>
        <a:xfrm>
          <a:off x="2285924" y="1972447"/>
          <a:ext cx="2077629" cy="12465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solidFill>
                <a:schemeClr val="tx1"/>
              </a:solidFill>
            </a:rPr>
            <a:t>课程隐忧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2285924" y="1972447"/>
        <a:ext cx="2077629" cy="1246577"/>
      </dsp:txXfrm>
    </dsp:sp>
    <dsp:sp modelId="{B3130B32-C3D2-4DA2-A20F-A811C1D32E14}">
      <dsp:nvSpPr>
        <dsp:cNvPr id="0" name=""/>
        <dsp:cNvSpPr/>
      </dsp:nvSpPr>
      <dsp:spPr>
        <a:xfrm>
          <a:off x="1143228" y="3426787"/>
          <a:ext cx="2077629" cy="12465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solidFill>
                <a:schemeClr val="tx1"/>
              </a:solidFill>
            </a:rPr>
            <a:t>高中课程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1143228" y="3426787"/>
        <a:ext cx="2077629" cy="124657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AE60BF-8937-4FC1-AB0D-8A9F735AA203}">
      <dsp:nvSpPr>
        <dsp:cNvPr id="0" name=""/>
        <dsp:cNvSpPr/>
      </dsp:nvSpPr>
      <dsp:spPr>
        <a:xfrm>
          <a:off x="532" y="518106"/>
          <a:ext cx="2077629" cy="1246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smtClean="0"/>
            <a:t>独中使命</a:t>
          </a:r>
          <a:endParaRPr lang="en-US" sz="3500" kern="1200" dirty="0"/>
        </a:p>
      </dsp:txBody>
      <dsp:txXfrm>
        <a:off x="532" y="518106"/>
        <a:ext cx="2077629" cy="1246577"/>
      </dsp:txXfrm>
    </dsp:sp>
    <dsp:sp modelId="{F2B28549-4579-42D6-BC9D-6757EF0DCB6F}">
      <dsp:nvSpPr>
        <dsp:cNvPr id="0" name=""/>
        <dsp:cNvSpPr/>
      </dsp:nvSpPr>
      <dsp:spPr>
        <a:xfrm>
          <a:off x="2285924" y="518106"/>
          <a:ext cx="2077629" cy="1246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smtClean="0"/>
            <a:t>素养导向</a:t>
          </a:r>
          <a:endParaRPr lang="en-US" sz="3500" kern="1200" dirty="0"/>
        </a:p>
      </dsp:txBody>
      <dsp:txXfrm>
        <a:off x="2285924" y="518106"/>
        <a:ext cx="2077629" cy="1246577"/>
      </dsp:txXfrm>
    </dsp:sp>
    <dsp:sp modelId="{2EC068AD-6023-41F5-B4A1-8211136D8CF4}">
      <dsp:nvSpPr>
        <dsp:cNvPr id="0" name=""/>
        <dsp:cNvSpPr/>
      </dsp:nvSpPr>
      <dsp:spPr>
        <a:xfrm>
          <a:off x="532" y="1972447"/>
          <a:ext cx="2077629" cy="1246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smtClean="0"/>
            <a:t>衔接整合</a:t>
          </a:r>
          <a:endParaRPr lang="en-US" sz="3500" kern="1200" dirty="0"/>
        </a:p>
      </dsp:txBody>
      <dsp:txXfrm>
        <a:off x="532" y="1972447"/>
        <a:ext cx="2077629" cy="1246577"/>
      </dsp:txXfrm>
    </dsp:sp>
    <dsp:sp modelId="{4D414887-78FC-45C7-AEC0-44A01DBE9F0A}">
      <dsp:nvSpPr>
        <dsp:cNvPr id="0" name=""/>
        <dsp:cNvSpPr/>
      </dsp:nvSpPr>
      <dsp:spPr>
        <a:xfrm>
          <a:off x="2285924" y="1972447"/>
          <a:ext cx="2077629" cy="1246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smtClean="0"/>
            <a:t>多元适性</a:t>
          </a:r>
          <a:endParaRPr lang="en-US" sz="3500" kern="1200" dirty="0"/>
        </a:p>
      </dsp:txBody>
      <dsp:txXfrm>
        <a:off x="2285924" y="1972447"/>
        <a:ext cx="2077629" cy="1246577"/>
      </dsp:txXfrm>
    </dsp:sp>
    <dsp:sp modelId="{B3130B32-C3D2-4DA2-A20F-A811C1D32E14}">
      <dsp:nvSpPr>
        <dsp:cNvPr id="0" name=""/>
        <dsp:cNvSpPr/>
      </dsp:nvSpPr>
      <dsp:spPr>
        <a:xfrm>
          <a:off x="1143228" y="3426787"/>
          <a:ext cx="2077629" cy="12465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smtClean="0"/>
            <a:t>配套协作</a:t>
          </a:r>
          <a:endParaRPr lang="en-US" sz="3500" kern="1200" dirty="0"/>
        </a:p>
      </dsp:txBody>
      <dsp:txXfrm>
        <a:off x="1143228" y="3426787"/>
        <a:ext cx="2077629" cy="124657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3C727C-273F-4BA3-A407-5CE7D61AB487}">
      <dsp:nvSpPr>
        <dsp:cNvPr id="0" name=""/>
        <dsp:cNvSpPr/>
      </dsp:nvSpPr>
      <dsp:spPr>
        <a:xfrm>
          <a:off x="1082040" y="137657"/>
          <a:ext cx="2848077" cy="28480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200" b="1" kern="1200" dirty="0" smtClean="0"/>
            <a:t>董总</a:t>
          </a:r>
          <a:endParaRPr lang="en-US" sz="5200" b="1" kern="1200" dirty="0"/>
        </a:p>
      </dsp:txBody>
      <dsp:txXfrm>
        <a:off x="1461784" y="636070"/>
        <a:ext cx="2088590" cy="1281634"/>
      </dsp:txXfrm>
    </dsp:sp>
    <dsp:sp modelId="{30EB907E-6C27-4BD5-BCFE-B74664078BD6}">
      <dsp:nvSpPr>
        <dsp:cNvPr id="0" name=""/>
        <dsp:cNvSpPr/>
      </dsp:nvSpPr>
      <dsp:spPr>
        <a:xfrm>
          <a:off x="2109722" y="1917705"/>
          <a:ext cx="2848077" cy="284807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200" b="1" kern="1200" dirty="0" smtClean="0"/>
            <a:t>家长、社区</a:t>
          </a:r>
          <a:endParaRPr lang="en-US" sz="5200" b="1" kern="1200" dirty="0"/>
        </a:p>
      </dsp:txBody>
      <dsp:txXfrm>
        <a:off x="2980759" y="2653458"/>
        <a:ext cx="1708846" cy="1566442"/>
      </dsp:txXfrm>
    </dsp:sp>
    <dsp:sp modelId="{CCDCB466-CAB7-466B-BEDA-3B39DE423F89}">
      <dsp:nvSpPr>
        <dsp:cNvPr id="0" name=""/>
        <dsp:cNvSpPr/>
      </dsp:nvSpPr>
      <dsp:spPr>
        <a:xfrm>
          <a:off x="54359" y="1917705"/>
          <a:ext cx="2848077" cy="284807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200" b="1" kern="1200" dirty="0" smtClean="0"/>
            <a:t>学校</a:t>
          </a:r>
          <a:endParaRPr lang="en-US" sz="5200" b="1" kern="1200" dirty="0"/>
        </a:p>
      </dsp:txBody>
      <dsp:txXfrm>
        <a:off x="322553" y="2653458"/>
        <a:ext cx="1708846" cy="156644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1989BA-CF93-4219-A12B-054D6A14405C}">
      <dsp:nvSpPr>
        <dsp:cNvPr id="0" name=""/>
        <dsp:cNvSpPr/>
      </dsp:nvSpPr>
      <dsp:spPr>
        <a:xfrm>
          <a:off x="556774" y="297179"/>
          <a:ext cx="3840480" cy="384048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b="1" kern="1200" dirty="0" smtClean="0">
              <a:solidFill>
                <a:schemeClr val="tx1"/>
              </a:solidFill>
            </a:rPr>
            <a:t>多元教学法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2580798" y="1110995"/>
        <a:ext cx="1371600" cy="1143000"/>
      </dsp:txXfrm>
    </dsp:sp>
    <dsp:sp modelId="{47D25C0E-6370-4BCE-AB6A-4050DF5B2EFA}">
      <dsp:nvSpPr>
        <dsp:cNvPr id="0" name=""/>
        <dsp:cNvSpPr/>
      </dsp:nvSpPr>
      <dsp:spPr>
        <a:xfrm>
          <a:off x="477678" y="434339"/>
          <a:ext cx="3840480" cy="384048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b="1" kern="1200" dirty="0" smtClean="0">
              <a:solidFill>
                <a:schemeClr val="tx1"/>
              </a:solidFill>
            </a:rPr>
            <a:t>课时分配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1392078" y="2926080"/>
        <a:ext cx="2057400" cy="1005840"/>
      </dsp:txXfrm>
    </dsp:sp>
    <dsp:sp modelId="{14A3C381-E5D1-4A45-B219-83A93C94305E}">
      <dsp:nvSpPr>
        <dsp:cNvPr id="0" name=""/>
        <dsp:cNvSpPr/>
      </dsp:nvSpPr>
      <dsp:spPr>
        <a:xfrm>
          <a:off x="398582" y="297179"/>
          <a:ext cx="3840480" cy="384048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b="1" kern="1200" dirty="0" smtClean="0">
              <a:solidFill>
                <a:schemeClr val="tx1"/>
              </a:solidFill>
            </a:rPr>
            <a:t>国际认证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843438" y="1110995"/>
        <a:ext cx="1371600" cy="1143000"/>
      </dsp:txXfrm>
    </dsp:sp>
    <dsp:sp modelId="{87ECF799-1167-4BCE-BA53-CC8E53D6BC7F}">
      <dsp:nvSpPr>
        <dsp:cNvPr id="0" name=""/>
        <dsp:cNvSpPr/>
      </dsp:nvSpPr>
      <dsp:spPr>
        <a:xfrm>
          <a:off x="319347" y="59435"/>
          <a:ext cx="4315968" cy="431596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DD3D8-5A9F-4118-9425-FCC7E24408B8}">
      <dsp:nvSpPr>
        <dsp:cNvPr id="0" name=""/>
        <dsp:cNvSpPr/>
      </dsp:nvSpPr>
      <dsp:spPr>
        <a:xfrm>
          <a:off x="239934" y="196353"/>
          <a:ext cx="4315968" cy="431596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480DE-222A-418F-9A50-1898342D4732}">
      <dsp:nvSpPr>
        <dsp:cNvPr id="0" name=""/>
        <dsp:cNvSpPr/>
      </dsp:nvSpPr>
      <dsp:spPr>
        <a:xfrm>
          <a:off x="160521" y="59435"/>
          <a:ext cx="4315968" cy="431596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0CEE0-FB2D-4CF8-BAE1-32D194DF676C}" type="datetimeFigureOut">
              <a:rPr lang="zh-CN" altLang="en-US" smtClean="0"/>
              <a:pPr/>
              <a:t>2018-11-15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BCFAC-9B7C-4C11-A791-F4EB88161C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0730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E887A-69DC-4DA5-BDF9-4DC60C472316}" type="datetimeFigureOut">
              <a:rPr lang="zh-CN" altLang="en-US" smtClean="0"/>
              <a:pPr/>
              <a:t>2018-11-15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98FAD-6ED0-4E8F-9EB3-ABF0909B62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7276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从</a:t>
            </a:r>
            <a:r>
              <a:rPr lang="en-US" altLang="zh-CN" dirty="0" smtClean="0"/>
              <a:t>KBSM</a:t>
            </a:r>
            <a:r>
              <a:rPr lang="zh-CN" altLang="en-US" dirty="0" smtClean="0"/>
              <a:t>到</a:t>
            </a:r>
            <a:r>
              <a:rPr lang="en-US" altLang="zh-CN" dirty="0" smtClean="0"/>
              <a:t>KSSM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PPPM-</a:t>
            </a:r>
            <a:r>
              <a:rPr lang="en-US" altLang="zh-CN" dirty="0" err="1" smtClean="0"/>
              <a:t>Pelan</a:t>
            </a:r>
            <a:r>
              <a:rPr lang="en-US" altLang="zh-CN" baseline="0" dirty="0" smtClean="0"/>
              <a:t> Pembangunan </a:t>
            </a:r>
            <a:r>
              <a:rPr lang="en-US" altLang="zh-CN" baseline="0" dirty="0" err="1" smtClean="0"/>
              <a:t>Pendidikan</a:t>
            </a:r>
            <a:r>
              <a:rPr lang="en-US" altLang="zh-CN" baseline="0" dirty="0" smtClean="0"/>
              <a:t> Malaysia </a:t>
            </a:r>
            <a:r>
              <a:rPr lang="zh-CN" altLang="en-US" baseline="0" dirty="0" smtClean="0"/>
              <a:t>大马教育蓝图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78CEF-3E28-4C6B-B5C2-4D2FFB30E41E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91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5A85A7-1118-42BE-9D96-F3D22E4102C4}" type="datetimeFigureOut">
              <a:rPr lang="en-MY" smtClean="0"/>
              <a:pPr/>
              <a:t>11/15/2018</a:t>
            </a:fld>
            <a:endParaRPr lang="en-MY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MY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/>
              <a:pPr/>
              <a:t>11/15/2018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/>
              <a:pPr/>
              <a:t>11/15/2018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12DC-C61F-4315-8AFF-3BA68AE3ADD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60D-9FE9-4855-9FF8-F23D22021C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138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12DC-C61F-4315-8AFF-3BA68AE3ADD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60D-9FE9-4855-9FF8-F23D22021C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008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12DC-C61F-4315-8AFF-3BA68AE3ADD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60D-9FE9-4855-9FF8-F23D22021C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789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12DC-C61F-4315-8AFF-3BA68AE3ADD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60D-9FE9-4855-9FF8-F23D22021C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070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12DC-C61F-4315-8AFF-3BA68AE3ADD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60D-9FE9-4855-9FF8-F23D22021C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549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12DC-C61F-4315-8AFF-3BA68AE3ADD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60D-9FE9-4855-9FF8-F23D22021C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647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12DC-C61F-4315-8AFF-3BA68AE3ADD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60D-9FE9-4855-9FF8-F23D22021C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555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12DC-C61F-4315-8AFF-3BA68AE3ADD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60D-9FE9-4855-9FF8-F23D22021C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05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5A85A7-1118-42BE-9D96-F3D22E4102C4}" type="datetimeFigureOut">
              <a:rPr lang="en-MY" smtClean="0"/>
              <a:pPr/>
              <a:t>11/15/2018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12DC-C61F-4315-8AFF-3BA68AE3ADD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60D-9FE9-4855-9FF8-F23D22021C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862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12DC-C61F-4315-8AFF-3BA68AE3ADD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60D-9FE9-4855-9FF8-F23D22021C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832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12DC-C61F-4315-8AFF-3BA68AE3ADD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460D-9FE9-4855-9FF8-F23D22021C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89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C392FCC7-6EFD-47F4-BD3F-278C78F98B6C}" type="datetimeFigureOut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11/15/2018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EE8E5FA-479F-4CA0-BEAB-889518D8C854}" type="slidenum">
              <a:rPr lang="en-MY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51226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FCC7-6EFD-47F4-BD3F-278C78F98B6C}" type="datetimeFigureOut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11/15/2018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E5FA-479F-4CA0-BEAB-889518D8C854}" type="slidenum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366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FCC7-6EFD-47F4-BD3F-278C78F98B6C}" type="datetimeFigureOut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11/15/2018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E5FA-479F-4CA0-BEAB-889518D8C854}" type="slidenum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727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FCC7-6EFD-47F4-BD3F-278C78F98B6C}" type="datetimeFigureOut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11/15/2018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E5FA-479F-4CA0-BEAB-889518D8C854}" type="slidenum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98057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FCC7-6EFD-47F4-BD3F-278C78F98B6C}" type="datetimeFigureOut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11/15/2018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E5FA-479F-4CA0-BEAB-889518D8C854}" type="slidenum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75203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FCC7-6EFD-47F4-BD3F-278C78F98B6C}" type="datetimeFigureOut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11/15/2018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E5FA-479F-4CA0-BEAB-889518D8C854}" type="slidenum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089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FCC7-6EFD-47F4-BD3F-278C78F98B6C}" type="datetimeFigureOut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11/15/2018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E5FA-479F-4CA0-BEAB-889518D8C854}" type="slidenum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48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A5A85A7-1118-42BE-9D96-F3D22E4102C4}" type="datetimeFigureOut">
              <a:rPr lang="en-MY" smtClean="0"/>
              <a:pPr/>
              <a:t>11/15/2018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MY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FCC7-6EFD-47F4-BD3F-278C78F98B6C}" type="datetimeFigureOut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11/15/2018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E5FA-479F-4CA0-BEAB-889518D8C854}" type="slidenum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31939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FCC7-6EFD-47F4-BD3F-278C78F98B6C}" type="datetimeFigureOut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11/15/2018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E5FA-479F-4CA0-BEAB-889518D8C854}" type="slidenum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584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FCC7-6EFD-47F4-BD3F-278C78F98B6C}" type="datetimeFigureOut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11/15/2018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E5FA-479F-4CA0-BEAB-889518D8C854}" type="slidenum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663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FCC7-6EFD-47F4-BD3F-278C78F98B6C}" type="datetimeFigureOut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11/15/2018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E5FA-479F-4CA0-BEAB-889518D8C854}" type="slidenum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165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FCC7-6EFD-47F4-BD3F-278C78F98B6C}" type="datetimeFigureOut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11/15/2018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E5FA-479F-4CA0-BEAB-889518D8C854}" type="slidenum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88437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FCC7-6EFD-47F4-BD3F-278C78F98B6C}" type="datetimeFigureOut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11/15/2018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E5FA-479F-4CA0-BEAB-889518D8C854}" type="slidenum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318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FCC7-6EFD-47F4-BD3F-278C78F98B6C}" type="datetimeFigureOut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11/15/2018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E5FA-479F-4CA0-BEAB-889518D8C854}" type="slidenum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401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FCC7-6EFD-47F4-BD3F-278C78F98B6C}" type="datetimeFigureOut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11/15/2018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E5FA-479F-4CA0-BEAB-889518D8C854}" type="slidenum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231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FCC7-6EFD-47F4-BD3F-278C78F98B6C}" type="datetimeFigureOut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11/15/2018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E5FA-479F-4CA0-BEAB-889518D8C854}" type="slidenum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193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FCC7-6EFD-47F4-BD3F-278C78F98B6C}" type="datetimeFigureOut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11/15/2018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E5FA-479F-4CA0-BEAB-889518D8C854}" type="slidenum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95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/>
              <a:pPr/>
              <a:t>11/15/2018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5A85A7-1118-42BE-9D96-F3D22E4102C4}" type="datetimeFigureOut">
              <a:rPr lang="en-MY" smtClean="0">
                <a:solidFill>
                  <a:srgbClr val="04617B"/>
                </a:solidFill>
              </a:rPr>
              <a:pPr/>
              <a:t>11/15/2018</a:t>
            </a:fld>
            <a:endParaRPr lang="en-MY">
              <a:solidFill>
                <a:srgbClr val="04617B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MY">
              <a:solidFill>
                <a:srgbClr val="04617B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5A85A7-1118-42BE-9D96-F3D22E4102C4}" type="datetimeFigureOut">
              <a:rPr lang="en-MY" smtClean="0">
                <a:solidFill>
                  <a:srgbClr val="04617B"/>
                </a:solidFill>
              </a:rPr>
              <a:pPr/>
              <a:t>11/15/2018</a:t>
            </a:fld>
            <a:endParaRPr lang="en-MY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MY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A5A85A7-1118-42BE-9D96-F3D22E4102C4}" type="datetimeFigureOut">
              <a:rPr lang="en-MY" smtClean="0">
                <a:solidFill>
                  <a:srgbClr val="DBF5F9"/>
                </a:solidFill>
              </a:rPr>
              <a:pPr/>
              <a:t>11/15/2018</a:t>
            </a:fld>
            <a:endParaRPr lang="en-MY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MY">
              <a:solidFill>
                <a:srgbClr val="DBF5F9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>
                <a:solidFill>
                  <a:srgbClr val="04617B"/>
                </a:solidFill>
              </a:rPr>
              <a:pPr/>
              <a:t>11/15/2018</a:t>
            </a:fld>
            <a:endParaRPr lang="en-MY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>
                <a:solidFill>
                  <a:srgbClr val="04617B"/>
                </a:solidFill>
              </a:rPr>
              <a:pPr/>
              <a:t>11/15/2018</a:t>
            </a:fld>
            <a:endParaRPr lang="en-MY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5A85A7-1118-42BE-9D96-F3D22E4102C4}" type="datetimeFigureOut">
              <a:rPr lang="en-MY" smtClean="0">
                <a:solidFill>
                  <a:srgbClr val="04617B"/>
                </a:solidFill>
              </a:rPr>
              <a:pPr/>
              <a:t>11/15/2018</a:t>
            </a:fld>
            <a:endParaRPr lang="en-MY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MY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>
                <a:solidFill>
                  <a:srgbClr val="04617B"/>
                </a:solidFill>
              </a:rPr>
              <a:pPr/>
              <a:t>11/15/2018</a:t>
            </a:fld>
            <a:endParaRPr lang="en-MY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5A85A7-1118-42BE-9D96-F3D22E4102C4}" type="datetimeFigureOut">
              <a:rPr lang="en-MY" smtClean="0">
                <a:solidFill>
                  <a:srgbClr val="04617B"/>
                </a:solidFill>
              </a:rPr>
              <a:pPr/>
              <a:t>11/15/2018</a:t>
            </a:fld>
            <a:endParaRPr lang="en-MY">
              <a:solidFill>
                <a:srgbClr val="04617B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MY">
              <a:solidFill>
                <a:srgbClr val="04617B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5A85A7-1118-42BE-9D96-F3D22E4102C4}" type="datetimeFigureOut">
              <a:rPr lang="en-MY" smtClean="0">
                <a:solidFill>
                  <a:srgbClr val="04617B"/>
                </a:solidFill>
              </a:rPr>
              <a:pPr/>
              <a:t>11/15/2018</a:t>
            </a:fld>
            <a:endParaRPr lang="en-MY">
              <a:solidFill>
                <a:srgbClr val="04617B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MY">
              <a:solidFill>
                <a:srgbClr val="04617B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>
                <a:solidFill>
                  <a:srgbClr val="04617B"/>
                </a:solidFill>
              </a:rPr>
              <a:pPr/>
              <a:t>11/15/2018</a:t>
            </a:fld>
            <a:endParaRPr lang="en-MY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/>
              <a:pPr/>
              <a:t>11/15/2018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>
                <a:solidFill>
                  <a:srgbClr val="04617B"/>
                </a:solidFill>
              </a:rPr>
              <a:pPr/>
              <a:t>11/15/2018</a:t>
            </a:fld>
            <a:endParaRPr lang="en-MY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5A85A7-1118-42BE-9D96-F3D22E4102C4}" type="datetimeFigureOut">
              <a:rPr lang="en-MY" smtClean="0"/>
              <a:pPr/>
              <a:t>11/15/2018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/>
              <a:pPr/>
              <a:t>11/15/2018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5A85A7-1118-42BE-9D96-F3D22E4102C4}" type="datetimeFigureOut">
              <a:rPr lang="en-MY" smtClean="0"/>
              <a:pPr/>
              <a:t>11/15/2018</a:t>
            </a:fld>
            <a:endParaRPr lang="en-MY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5A85A7-1118-42BE-9D96-F3D22E4102C4}" type="datetimeFigureOut">
              <a:rPr lang="en-MY" smtClean="0"/>
              <a:pPr/>
              <a:t>11/15/2018</a:t>
            </a:fld>
            <a:endParaRPr lang="en-MY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5A85A7-1118-42BE-9D96-F3D22E4102C4}" type="datetimeFigureOut">
              <a:rPr lang="en-MY" smtClean="0"/>
              <a:pPr/>
              <a:t>11/15/2018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612DC-C61F-4315-8AFF-3BA68AE3ADD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1460D-9FE9-4855-9FF8-F23D22021CE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45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C392FCC7-6EFD-47F4-BD3F-278C78F98B6C}" type="datetimeFigureOut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11/15/2018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E8E5FA-479F-4CA0-BEAB-889518D8C854}" type="slidenum">
              <a:rPr lang="en-MY" smtClean="0">
                <a:solidFill>
                  <a:srgbClr val="FFCA0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MY">
              <a:solidFill>
                <a:srgbClr val="FFCA0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15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5A85A7-1118-42BE-9D96-F3D22E4102C4}" type="datetimeFigureOut">
              <a:rPr lang="en-MY" smtClean="0">
                <a:solidFill>
                  <a:srgbClr val="04617B"/>
                </a:solidFill>
              </a:rPr>
              <a:pPr/>
              <a:t>11/15/2018</a:t>
            </a:fld>
            <a:endParaRPr lang="en-MY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MY">
              <a:solidFill>
                <a:srgbClr val="04617B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7919AB-92F9-4CCC-983C-CF9BF9282209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oto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4294554" y="0"/>
            <a:ext cx="484944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342584" cy="1082551"/>
          </a:xfrm>
        </p:spPr>
        <p:txBody>
          <a:bodyPr>
            <a:noAutofit/>
          </a:bodyPr>
          <a:lstStyle/>
          <a:p>
            <a:r>
              <a:rPr lang="en-US" altLang="zh-C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/>
            </a:r>
            <a:br>
              <a:rPr lang="en-US" altLang="zh-C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</a:br>
            <a:r>
              <a:rPr lang="zh-CN" altLang="en-US" sz="5400" b="1" dirty="0"/>
              <a:t>马来西亚华文独立中学课程总纲草案（初稿）</a:t>
            </a:r>
            <a:r>
              <a:rPr lang="en-US" altLang="zh-C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/>
            </a:r>
            <a:br>
              <a:rPr lang="en-US" altLang="zh-C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</a:br>
            <a:endParaRPr lang="en-MY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3000509000000000000" pitchFamily="65" charset="-122"/>
              <a:ea typeface="方正楷体简体" panose="03000509000000000000" pitchFamily="65" charset="-122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79712" y="5373216"/>
            <a:ext cx="2984376" cy="1201688"/>
          </a:xfrm>
        </p:spPr>
        <p:txBody>
          <a:bodyPr>
            <a:normAutofit/>
          </a:bodyPr>
          <a:lstStyle/>
          <a:p>
            <a:r>
              <a:rPr lang="zh-CN" altLang="en-US" sz="2000" dirty="0" smtClean="0">
                <a:solidFill>
                  <a:schemeClr val="tx1"/>
                </a:solidFill>
              </a:rPr>
              <a:t>报告人：张喜崇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日期：</a:t>
            </a:r>
            <a:r>
              <a:rPr lang="en-US" altLang="zh-CN" sz="2000" dirty="0" smtClean="0">
                <a:solidFill>
                  <a:schemeClr val="tx1"/>
                </a:solidFill>
              </a:rPr>
              <a:t>2018</a:t>
            </a:r>
            <a:r>
              <a:rPr lang="zh-CN" altLang="en-US" sz="2000" dirty="0" smtClean="0">
                <a:solidFill>
                  <a:schemeClr val="tx1"/>
                </a:solidFill>
              </a:rPr>
              <a:t>年</a:t>
            </a:r>
            <a:r>
              <a:rPr lang="en-US" altLang="zh-CN" sz="2000" dirty="0" smtClean="0">
                <a:solidFill>
                  <a:schemeClr val="tx1"/>
                </a:solidFill>
              </a:rPr>
              <a:t>11</a:t>
            </a:r>
            <a:r>
              <a:rPr lang="zh-CN" altLang="en-US" sz="2000" dirty="0" smtClean="0">
                <a:solidFill>
                  <a:schemeClr val="tx1"/>
                </a:solidFill>
              </a:rPr>
              <a:t>月</a:t>
            </a:r>
            <a:r>
              <a:rPr lang="en-US" altLang="zh-CN" sz="2000" dirty="0" smtClean="0">
                <a:solidFill>
                  <a:schemeClr val="tx1"/>
                </a:solidFill>
              </a:rPr>
              <a:t>19</a:t>
            </a:r>
            <a:r>
              <a:rPr lang="zh-CN" altLang="en-US" sz="2000" dirty="0" smtClean="0">
                <a:solidFill>
                  <a:schemeClr val="tx1"/>
                </a:solidFill>
              </a:rPr>
              <a:t>日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7704" y="404664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MY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魏碑简体" panose="03000509000000000000" pitchFamily="65" charset="-122"/>
              <a:ea typeface="方正魏碑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8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/>
              <a:t>报告内容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说明</a:t>
            </a:r>
            <a:endParaRPr lang="en-US" altLang="zh-CN" dirty="0" smtClean="0"/>
          </a:p>
          <a:p>
            <a:r>
              <a:rPr lang="zh-CN" altLang="en-US" dirty="0" smtClean="0"/>
              <a:t>拟</a:t>
            </a:r>
            <a:r>
              <a:rPr lang="zh-CN" altLang="en-US" dirty="0" smtClean="0"/>
              <a:t>定背景</a:t>
            </a:r>
            <a:endParaRPr lang="en-US" altLang="zh-CN" dirty="0" smtClean="0"/>
          </a:p>
          <a:p>
            <a:r>
              <a:rPr lang="zh-CN" altLang="en-US" dirty="0" smtClean="0"/>
              <a:t>基</a:t>
            </a:r>
            <a:r>
              <a:rPr lang="zh-CN" altLang="en-US" dirty="0" smtClean="0"/>
              <a:t>本理念</a:t>
            </a:r>
            <a:endParaRPr lang="en-US" altLang="zh-CN" dirty="0" smtClean="0"/>
          </a:p>
          <a:p>
            <a:r>
              <a:rPr lang="zh-CN" altLang="en-US" dirty="0" smtClean="0"/>
              <a:t>教育目标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课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程目标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核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心素养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课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程架构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实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施要点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附录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2"/>
          </p:nvPr>
        </p:nvGraphicFramePr>
        <p:xfrm>
          <a:off x="2771800" y="1600200"/>
          <a:ext cx="51561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/>
              <a:t>报告内容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说明</a:t>
            </a:r>
            <a:endParaRPr lang="en-US" altLang="zh-CN" dirty="0" smtClean="0"/>
          </a:p>
          <a:p>
            <a:r>
              <a:rPr lang="zh-CN" altLang="en-US" dirty="0" smtClean="0"/>
              <a:t>拟</a:t>
            </a:r>
            <a:r>
              <a:rPr lang="zh-CN" altLang="en-US" dirty="0" smtClean="0"/>
              <a:t>定背景</a:t>
            </a:r>
            <a:endParaRPr lang="en-US" altLang="zh-CN" dirty="0" smtClean="0"/>
          </a:p>
          <a:p>
            <a:r>
              <a:rPr lang="zh-CN" altLang="en-US" dirty="0" smtClean="0"/>
              <a:t>基</a:t>
            </a:r>
            <a:r>
              <a:rPr lang="zh-CN" altLang="en-US" dirty="0" smtClean="0"/>
              <a:t>本理念</a:t>
            </a:r>
            <a:endParaRPr lang="en-US" altLang="zh-CN" dirty="0" smtClean="0"/>
          </a:p>
          <a:p>
            <a:r>
              <a:rPr lang="zh-CN" altLang="en-US" dirty="0" smtClean="0"/>
              <a:t>教育目标</a:t>
            </a:r>
            <a:endParaRPr lang="en-US" altLang="zh-CN" dirty="0" smtClean="0"/>
          </a:p>
          <a:p>
            <a:r>
              <a:rPr lang="zh-CN" altLang="en-US" dirty="0" smtClean="0"/>
              <a:t>课</a:t>
            </a:r>
            <a:r>
              <a:rPr lang="zh-CN" altLang="en-US" dirty="0" smtClean="0"/>
              <a:t>程目标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核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心素养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课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程架构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实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施要点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附录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</p:nvPr>
        </p:nvGraphicFramePr>
        <p:xfrm>
          <a:off x="3203575" y="1600200"/>
          <a:ext cx="4724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/>
              <a:t>报告内容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说明</a:t>
            </a:r>
            <a:endParaRPr lang="en-US" altLang="zh-CN" dirty="0" smtClean="0"/>
          </a:p>
          <a:p>
            <a:r>
              <a:rPr lang="zh-CN" altLang="en-US" dirty="0" smtClean="0"/>
              <a:t>拟</a:t>
            </a:r>
            <a:r>
              <a:rPr lang="zh-CN" altLang="en-US" dirty="0" smtClean="0"/>
              <a:t>定背景</a:t>
            </a:r>
            <a:endParaRPr lang="en-US" altLang="zh-CN" dirty="0" smtClean="0"/>
          </a:p>
          <a:p>
            <a:r>
              <a:rPr lang="zh-CN" altLang="en-US" dirty="0" smtClean="0"/>
              <a:t>基</a:t>
            </a:r>
            <a:r>
              <a:rPr lang="zh-CN" altLang="en-US" dirty="0" smtClean="0"/>
              <a:t>本理念</a:t>
            </a:r>
            <a:endParaRPr lang="en-US" altLang="zh-CN" dirty="0" smtClean="0"/>
          </a:p>
          <a:p>
            <a:r>
              <a:rPr lang="zh-CN" altLang="en-US" dirty="0" smtClean="0"/>
              <a:t>教育目标</a:t>
            </a:r>
            <a:endParaRPr lang="en-US" altLang="zh-CN" dirty="0" smtClean="0"/>
          </a:p>
          <a:p>
            <a:r>
              <a:rPr lang="zh-CN" altLang="en-US" dirty="0" smtClean="0"/>
              <a:t>课</a:t>
            </a:r>
            <a:r>
              <a:rPr lang="zh-CN" altLang="en-US" dirty="0" smtClean="0"/>
              <a:t>程目标</a:t>
            </a:r>
            <a:endParaRPr lang="en-US" altLang="zh-CN" dirty="0" smtClean="0"/>
          </a:p>
          <a:p>
            <a:r>
              <a:rPr lang="zh-CN" altLang="en-US" dirty="0" smtClean="0"/>
              <a:t>核</a:t>
            </a:r>
            <a:r>
              <a:rPr lang="zh-CN" altLang="en-US" dirty="0" smtClean="0"/>
              <a:t>心素养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课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程架构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实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施要点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附录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</p:nvPr>
        </p:nvGraphicFramePr>
        <p:xfrm>
          <a:off x="2843808" y="548680"/>
          <a:ext cx="5184576" cy="2682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/>
          <p:nvPr/>
        </p:nvPicPr>
        <p:blipFill>
          <a:blip r:embed="rId7" cstate="print"/>
          <a:srcRect l="14879" t="16089" r="8416" b="16528"/>
          <a:stretch>
            <a:fillRect/>
          </a:stretch>
        </p:blipFill>
        <p:spPr bwMode="auto">
          <a:xfrm>
            <a:off x="2195736" y="2276872"/>
            <a:ext cx="6403900" cy="414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/>
              <a:t>报告内容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说明</a:t>
            </a:r>
            <a:endParaRPr lang="en-US" altLang="zh-CN" dirty="0" smtClean="0"/>
          </a:p>
          <a:p>
            <a:r>
              <a:rPr lang="zh-CN" altLang="en-US" dirty="0" smtClean="0"/>
              <a:t>拟</a:t>
            </a:r>
            <a:r>
              <a:rPr lang="zh-CN" altLang="en-US" dirty="0" smtClean="0"/>
              <a:t>定背景</a:t>
            </a:r>
            <a:endParaRPr lang="en-US" altLang="zh-CN" dirty="0" smtClean="0"/>
          </a:p>
          <a:p>
            <a:r>
              <a:rPr lang="zh-CN" altLang="en-US" dirty="0" smtClean="0"/>
              <a:t>基</a:t>
            </a:r>
            <a:r>
              <a:rPr lang="zh-CN" altLang="en-US" dirty="0" smtClean="0"/>
              <a:t>本理念</a:t>
            </a:r>
            <a:endParaRPr lang="en-US" altLang="zh-CN" dirty="0" smtClean="0"/>
          </a:p>
          <a:p>
            <a:r>
              <a:rPr lang="zh-CN" altLang="en-US" dirty="0" smtClean="0"/>
              <a:t>教育目标</a:t>
            </a:r>
            <a:endParaRPr lang="en-US" altLang="zh-CN" dirty="0" smtClean="0"/>
          </a:p>
          <a:p>
            <a:r>
              <a:rPr lang="zh-CN" altLang="en-US" dirty="0" smtClean="0"/>
              <a:t>课</a:t>
            </a:r>
            <a:r>
              <a:rPr lang="zh-CN" altLang="en-US" dirty="0" smtClean="0"/>
              <a:t>程目标</a:t>
            </a:r>
            <a:endParaRPr lang="en-US" altLang="zh-CN" dirty="0" smtClean="0"/>
          </a:p>
          <a:p>
            <a:r>
              <a:rPr lang="zh-CN" altLang="en-US" dirty="0" smtClean="0"/>
              <a:t>核</a:t>
            </a:r>
            <a:r>
              <a:rPr lang="zh-CN" altLang="en-US" dirty="0" smtClean="0"/>
              <a:t>心素养</a:t>
            </a:r>
            <a:endParaRPr lang="en-US" altLang="zh-CN" dirty="0" smtClean="0"/>
          </a:p>
          <a:p>
            <a:r>
              <a:rPr lang="zh-CN" altLang="en-US" dirty="0" smtClean="0"/>
              <a:t>课</a:t>
            </a:r>
            <a:r>
              <a:rPr lang="zh-CN" altLang="en-US" dirty="0" smtClean="0"/>
              <a:t>程架构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实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施要点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附录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2"/>
          </p:nvPr>
        </p:nvGraphicFramePr>
        <p:xfrm>
          <a:off x="3563888" y="980728"/>
          <a:ext cx="4364087" cy="5191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/>
              <a:t>报告内容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说明</a:t>
            </a:r>
            <a:endParaRPr lang="en-US" altLang="zh-CN" dirty="0" smtClean="0"/>
          </a:p>
          <a:p>
            <a:r>
              <a:rPr lang="zh-CN" altLang="en-US" dirty="0" smtClean="0"/>
              <a:t>拟</a:t>
            </a:r>
            <a:r>
              <a:rPr lang="zh-CN" altLang="en-US" dirty="0" smtClean="0"/>
              <a:t>定背景</a:t>
            </a:r>
            <a:endParaRPr lang="en-US" altLang="zh-CN" dirty="0" smtClean="0"/>
          </a:p>
          <a:p>
            <a:r>
              <a:rPr lang="zh-CN" altLang="en-US" dirty="0" smtClean="0"/>
              <a:t>基</a:t>
            </a:r>
            <a:r>
              <a:rPr lang="zh-CN" altLang="en-US" dirty="0" smtClean="0"/>
              <a:t>本理念</a:t>
            </a:r>
            <a:endParaRPr lang="en-US" altLang="zh-CN" dirty="0" smtClean="0"/>
          </a:p>
          <a:p>
            <a:r>
              <a:rPr lang="zh-CN" altLang="en-US" dirty="0" smtClean="0"/>
              <a:t>教育目标</a:t>
            </a:r>
            <a:endParaRPr lang="en-US" altLang="zh-CN" dirty="0" smtClean="0"/>
          </a:p>
          <a:p>
            <a:r>
              <a:rPr lang="zh-CN" altLang="en-US" dirty="0" smtClean="0"/>
              <a:t>课</a:t>
            </a:r>
            <a:r>
              <a:rPr lang="zh-CN" altLang="en-US" dirty="0" smtClean="0"/>
              <a:t>程目标</a:t>
            </a:r>
            <a:endParaRPr lang="en-US" altLang="zh-CN" dirty="0" smtClean="0"/>
          </a:p>
          <a:p>
            <a:r>
              <a:rPr lang="zh-CN" altLang="en-US" dirty="0" smtClean="0"/>
              <a:t>核</a:t>
            </a:r>
            <a:r>
              <a:rPr lang="zh-CN" altLang="en-US" dirty="0" smtClean="0"/>
              <a:t>心素养</a:t>
            </a:r>
            <a:endParaRPr lang="en-US" altLang="zh-CN" dirty="0" smtClean="0"/>
          </a:p>
          <a:p>
            <a:r>
              <a:rPr lang="zh-CN" altLang="en-US" dirty="0" smtClean="0"/>
              <a:t>课</a:t>
            </a:r>
            <a:r>
              <a:rPr lang="zh-CN" altLang="en-US" dirty="0" smtClean="0"/>
              <a:t>程架构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实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施要点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附录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2"/>
          </p:nvPr>
        </p:nvGraphicFramePr>
        <p:xfrm>
          <a:off x="3563888" y="980728"/>
          <a:ext cx="4364087" cy="5191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/>
              <a:t>报告内容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说明</a:t>
            </a:r>
            <a:endParaRPr lang="en-US" altLang="zh-CN" dirty="0" smtClean="0"/>
          </a:p>
          <a:p>
            <a:r>
              <a:rPr lang="zh-CN" altLang="en-US" dirty="0" smtClean="0"/>
              <a:t>拟</a:t>
            </a:r>
            <a:r>
              <a:rPr lang="zh-CN" altLang="en-US" dirty="0" smtClean="0"/>
              <a:t>定背景</a:t>
            </a:r>
            <a:endParaRPr lang="en-US" altLang="zh-CN" dirty="0" smtClean="0"/>
          </a:p>
          <a:p>
            <a:r>
              <a:rPr lang="zh-CN" altLang="en-US" dirty="0" smtClean="0"/>
              <a:t>基</a:t>
            </a:r>
            <a:r>
              <a:rPr lang="zh-CN" altLang="en-US" dirty="0" smtClean="0"/>
              <a:t>本理念</a:t>
            </a:r>
            <a:endParaRPr lang="en-US" altLang="zh-CN" dirty="0" smtClean="0"/>
          </a:p>
          <a:p>
            <a:r>
              <a:rPr lang="zh-CN" altLang="en-US" dirty="0" smtClean="0"/>
              <a:t>教育目标</a:t>
            </a:r>
            <a:endParaRPr lang="en-US" altLang="zh-CN" dirty="0" smtClean="0"/>
          </a:p>
          <a:p>
            <a:r>
              <a:rPr lang="zh-CN" altLang="en-US" dirty="0" smtClean="0"/>
              <a:t>课</a:t>
            </a:r>
            <a:r>
              <a:rPr lang="zh-CN" altLang="en-US" dirty="0" smtClean="0"/>
              <a:t>程目标</a:t>
            </a:r>
            <a:endParaRPr lang="en-US" altLang="zh-CN" dirty="0" smtClean="0"/>
          </a:p>
          <a:p>
            <a:r>
              <a:rPr lang="zh-CN" altLang="en-US" dirty="0" smtClean="0"/>
              <a:t>核</a:t>
            </a:r>
            <a:r>
              <a:rPr lang="zh-CN" altLang="en-US" dirty="0" smtClean="0"/>
              <a:t>心素养</a:t>
            </a:r>
            <a:endParaRPr lang="en-US" altLang="zh-CN" dirty="0" smtClean="0"/>
          </a:p>
          <a:p>
            <a:r>
              <a:rPr lang="zh-CN" altLang="en-US" dirty="0" smtClean="0"/>
              <a:t>课</a:t>
            </a:r>
            <a:r>
              <a:rPr lang="zh-CN" altLang="en-US" dirty="0" smtClean="0"/>
              <a:t>程架构</a:t>
            </a:r>
            <a:endParaRPr lang="en-US" altLang="zh-CN" dirty="0" smtClean="0"/>
          </a:p>
          <a:p>
            <a:r>
              <a:rPr lang="zh-CN" altLang="en-US" dirty="0" smtClean="0"/>
              <a:t>实</a:t>
            </a:r>
            <a:r>
              <a:rPr lang="zh-CN" altLang="en-US" dirty="0" smtClean="0"/>
              <a:t>施要点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附录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</p:nvPr>
        </p:nvGraphicFramePr>
        <p:xfrm>
          <a:off x="2915816" y="1268760"/>
          <a:ext cx="5012159" cy="490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/>
              <a:t>报告内容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说明</a:t>
            </a:r>
            <a:endParaRPr lang="en-US" altLang="zh-CN" dirty="0" smtClean="0"/>
          </a:p>
          <a:p>
            <a:r>
              <a:rPr lang="zh-CN" altLang="en-US" dirty="0" smtClean="0"/>
              <a:t>拟</a:t>
            </a:r>
            <a:r>
              <a:rPr lang="zh-CN" altLang="en-US" dirty="0" smtClean="0"/>
              <a:t>定背景</a:t>
            </a:r>
            <a:endParaRPr lang="en-US" altLang="zh-CN" dirty="0" smtClean="0"/>
          </a:p>
          <a:p>
            <a:r>
              <a:rPr lang="zh-CN" altLang="en-US" dirty="0" smtClean="0"/>
              <a:t>基</a:t>
            </a:r>
            <a:r>
              <a:rPr lang="zh-CN" altLang="en-US" dirty="0" smtClean="0"/>
              <a:t>本理念</a:t>
            </a:r>
            <a:endParaRPr lang="en-US" altLang="zh-CN" dirty="0" smtClean="0"/>
          </a:p>
          <a:p>
            <a:r>
              <a:rPr lang="zh-CN" altLang="en-US" dirty="0" smtClean="0"/>
              <a:t>教育目标</a:t>
            </a:r>
            <a:endParaRPr lang="en-US" altLang="zh-CN" dirty="0" smtClean="0"/>
          </a:p>
          <a:p>
            <a:r>
              <a:rPr lang="zh-CN" altLang="en-US" dirty="0" smtClean="0"/>
              <a:t>课</a:t>
            </a:r>
            <a:r>
              <a:rPr lang="zh-CN" altLang="en-US" dirty="0" smtClean="0"/>
              <a:t>程目标</a:t>
            </a:r>
            <a:endParaRPr lang="en-US" altLang="zh-CN" dirty="0" smtClean="0"/>
          </a:p>
          <a:p>
            <a:r>
              <a:rPr lang="zh-CN" altLang="en-US" dirty="0" smtClean="0"/>
              <a:t>核</a:t>
            </a:r>
            <a:r>
              <a:rPr lang="zh-CN" altLang="en-US" dirty="0" smtClean="0"/>
              <a:t>心素养</a:t>
            </a:r>
            <a:endParaRPr lang="en-US" altLang="zh-CN" dirty="0" smtClean="0"/>
          </a:p>
          <a:p>
            <a:r>
              <a:rPr lang="zh-CN" altLang="en-US" dirty="0" smtClean="0"/>
              <a:t>课</a:t>
            </a:r>
            <a:r>
              <a:rPr lang="zh-CN" altLang="en-US" dirty="0" smtClean="0"/>
              <a:t>程架构</a:t>
            </a:r>
            <a:endParaRPr lang="en-US" altLang="zh-CN" dirty="0" smtClean="0"/>
          </a:p>
          <a:p>
            <a:r>
              <a:rPr lang="zh-CN" altLang="en-US" dirty="0" smtClean="0"/>
              <a:t>实</a:t>
            </a:r>
            <a:r>
              <a:rPr lang="zh-CN" altLang="en-US" dirty="0" smtClean="0"/>
              <a:t>施要点</a:t>
            </a:r>
            <a:endParaRPr lang="en-US" altLang="zh-CN" dirty="0" smtClean="0"/>
          </a:p>
          <a:p>
            <a:r>
              <a:rPr lang="zh-CN" altLang="en-US" dirty="0" smtClean="0"/>
              <a:t>附录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3132138" y="1600200"/>
          <a:ext cx="4795837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648072" cy="4464496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 smtClean="0"/>
              <a:t>感谢聆听！</a:t>
            </a:r>
            <a:endParaRPr lang="en-US" sz="4800" b="1" dirty="0"/>
          </a:p>
        </p:txBody>
      </p:sp>
      <p:pic>
        <p:nvPicPr>
          <p:cNvPr id="7" name="Content Placeholder 6" descr="phot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67874" y="0"/>
            <a:ext cx="484944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4554" y="0"/>
            <a:ext cx="484944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/>
              <a:t>报告内容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说明</a:t>
            </a:r>
            <a:endParaRPr lang="en-US" altLang="zh-CN" dirty="0" smtClean="0"/>
          </a:p>
          <a:p>
            <a:r>
              <a:rPr lang="zh-CN" altLang="en-US" dirty="0" smtClean="0"/>
              <a:t>拟</a:t>
            </a:r>
            <a:r>
              <a:rPr lang="zh-CN" altLang="en-US" dirty="0" smtClean="0"/>
              <a:t>定背景</a:t>
            </a:r>
            <a:endParaRPr lang="en-US" altLang="zh-CN" dirty="0" smtClean="0"/>
          </a:p>
          <a:p>
            <a:r>
              <a:rPr lang="zh-CN" altLang="en-US" dirty="0" smtClean="0"/>
              <a:t>基</a:t>
            </a:r>
            <a:r>
              <a:rPr lang="zh-CN" altLang="en-US" dirty="0" smtClean="0"/>
              <a:t>本理念</a:t>
            </a:r>
            <a:endParaRPr lang="en-US" altLang="zh-CN" dirty="0" smtClean="0"/>
          </a:p>
          <a:p>
            <a:r>
              <a:rPr lang="zh-CN" altLang="en-US" dirty="0" smtClean="0"/>
              <a:t>教育目标</a:t>
            </a:r>
            <a:endParaRPr lang="en-US" altLang="zh-CN" dirty="0" smtClean="0"/>
          </a:p>
          <a:p>
            <a:r>
              <a:rPr lang="zh-CN" altLang="en-US" dirty="0" smtClean="0"/>
              <a:t>课</a:t>
            </a:r>
            <a:r>
              <a:rPr lang="zh-CN" altLang="en-US" dirty="0" smtClean="0"/>
              <a:t>程目标</a:t>
            </a:r>
            <a:endParaRPr lang="en-US" altLang="zh-CN" dirty="0" smtClean="0"/>
          </a:p>
          <a:p>
            <a:r>
              <a:rPr lang="zh-CN" altLang="en-US" dirty="0" smtClean="0"/>
              <a:t>核</a:t>
            </a:r>
            <a:r>
              <a:rPr lang="zh-CN" altLang="en-US" dirty="0" smtClean="0"/>
              <a:t>心素养</a:t>
            </a:r>
            <a:endParaRPr lang="en-US" altLang="zh-CN" dirty="0" smtClean="0"/>
          </a:p>
          <a:p>
            <a:r>
              <a:rPr lang="zh-CN" altLang="en-US" dirty="0" smtClean="0"/>
              <a:t>课</a:t>
            </a:r>
            <a:r>
              <a:rPr lang="zh-CN" altLang="en-US" dirty="0" smtClean="0"/>
              <a:t>程架构</a:t>
            </a:r>
            <a:endParaRPr lang="en-US" altLang="zh-CN" dirty="0" smtClean="0"/>
          </a:p>
          <a:p>
            <a:r>
              <a:rPr lang="zh-CN" altLang="en-US" dirty="0" smtClean="0"/>
              <a:t>实</a:t>
            </a:r>
            <a:r>
              <a:rPr lang="zh-CN" altLang="en-US" dirty="0" smtClean="0"/>
              <a:t>施要点</a:t>
            </a:r>
            <a:endParaRPr lang="en-US" altLang="zh-CN" dirty="0" smtClean="0"/>
          </a:p>
          <a:p>
            <a:r>
              <a:rPr lang="zh-CN" altLang="en-US" dirty="0" smtClean="0"/>
              <a:t>附录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4554" y="0"/>
            <a:ext cx="484944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/>
              <a:t>报告内容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说明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拟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定背景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基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本理念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教育目标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课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程目标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核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心素养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课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程架构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实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施要点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附录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 descr="20180705_173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988840"/>
            <a:ext cx="6012159" cy="4509119"/>
          </a:xfrm>
          <a:prstGeom prst="rect">
            <a:avLst/>
          </a:prstGeom>
        </p:spPr>
      </p:pic>
      <p:pic>
        <p:nvPicPr>
          <p:cNvPr id="6" name="Picture 5" descr="20180705_0918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484784"/>
            <a:ext cx="4475989" cy="3356992"/>
          </a:xfrm>
          <a:prstGeom prst="rect">
            <a:avLst/>
          </a:prstGeom>
        </p:spPr>
      </p:pic>
      <p:pic>
        <p:nvPicPr>
          <p:cNvPr id="7" name="Picture 6" descr="20180706_0916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429000"/>
            <a:ext cx="3803915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/>
              <a:t>报告内容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说明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拟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定背景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基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本理念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教育目标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课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程目标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核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心素养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课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程架构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实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施要点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附录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“种子”的图片搜索结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24744"/>
            <a:ext cx="5364088" cy="5384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/>
              <a:t>报告内容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说明</a:t>
            </a:r>
            <a:endParaRPr lang="en-US" altLang="zh-CN" dirty="0" smtClean="0"/>
          </a:p>
          <a:p>
            <a:r>
              <a:rPr lang="zh-CN" altLang="en-US" dirty="0" smtClean="0"/>
              <a:t>拟</a:t>
            </a:r>
            <a:r>
              <a:rPr lang="zh-CN" altLang="en-US" dirty="0" smtClean="0"/>
              <a:t>定背景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基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本理念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教育目标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课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程目标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核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心素养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课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程架构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实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施要点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附录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2411760" y="1600200"/>
          <a:ext cx="5516215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5856" y="260648"/>
            <a:ext cx="2304256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PPPM</a:t>
            </a:r>
          </a:p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2013-2025</a:t>
            </a:r>
            <a:r>
              <a:rPr lang="zh-CN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772816"/>
            <a:ext cx="2016224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KSSR</a:t>
            </a:r>
          </a:p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2011-   </a:t>
            </a:r>
            <a:r>
              <a:rPr lang="zh-CN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>
            <a:stCxn id="5" idx="3"/>
            <a:endCxn id="10" idx="1"/>
          </p:cNvCxnSpPr>
          <p:nvPr/>
        </p:nvCxnSpPr>
        <p:spPr>
          <a:xfrm>
            <a:off x="2555776" y="2276872"/>
            <a:ext cx="7086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4427984" y="126876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64380" y="1772816"/>
            <a:ext cx="2304256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KSSM</a:t>
            </a:r>
          </a:p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   </a:t>
            </a:r>
            <a:r>
              <a:rPr lang="zh-CN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Curved Connector 14"/>
          <p:cNvCxnSpPr>
            <a:stCxn id="5" idx="2"/>
            <a:endCxn id="17" idx="1"/>
          </p:cNvCxnSpPr>
          <p:nvPr/>
        </p:nvCxnSpPr>
        <p:spPr>
          <a:xfrm rot="16200000" flipH="1">
            <a:off x="1837971" y="2490621"/>
            <a:ext cx="1363603" cy="1944216"/>
          </a:xfrm>
          <a:prstGeom prst="curvedConnector2">
            <a:avLst/>
          </a:prstGeom>
          <a:ln w="50800" cmpd="thickThin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491880" y="3640475"/>
            <a:ext cx="2304256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独中课程总纲</a:t>
            </a:r>
            <a:endParaRPr lang="en-US" altLang="zh-CN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en-US" altLang="zh-C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- 2028</a:t>
            </a:r>
            <a:r>
              <a:rPr lang="zh-CN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644008" y="4662085"/>
            <a:ext cx="0" cy="64807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546051" y="5310158"/>
            <a:ext cx="2304256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独中蓝图</a:t>
            </a:r>
            <a:endParaRPr lang="en-US" altLang="zh-CN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2018 - 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2028</a:t>
            </a:r>
            <a:r>
              <a:rPr lang="en-US" altLang="zh-C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2160" y="20744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</a:rPr>
              <a:t>（课程发展核心）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7554" y="368286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衔接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6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/>
              <a:t>报告内容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说明</a:t>
            </a:r>
            <a:endParaRPr lang="en-US" altLang="zh-CN" dirty="0" smtClean="0"/>
          </a:p>
          <a:p>
            <a:r>
              <a:rPr lang="zh-CN" altLang="en-US" dirty="0" smtClean="0"/>
              <a:t>拟</a:t>
            </a:r>
            <a:r>
              <a:rPr lang="zh-CN" altLang="en-US" dirty="0" smtClean="0"/>
              <a:t>定背景</a:t>
            </a:r>
            <a:endParaRPr lang="en-US" altLang="zh-CN" dirty="0" smtClean="0"/>
          </a:p>
          <a:p>
            <a:r>
              <a:rPr lang="zh-CN" altLang="en-US" dirty="0" smtClean="0"/>
              <a:t>基</a:t>
            </a:r>
            <a:r>
              <a:rPr lang="zh-CN" altLang="en-US" dirty="0" smtClean="0"/>
              <a:t>本理念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教育目标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课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程目标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核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心素养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课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程架构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实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施要点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</a:rPr>
              <a:t>附录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20112017134557-000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44624"/>
            <a:ext cx="9143999" cy="6464338"/>
          </a:xfrm>
        </p:spPr>
      </p:pic>
      <p:sp>
        <p:nvSpPr>
          <p:cNvPr id="5" name="Isosceles Triangle 4"/>
          <p:cNvSpPr/>
          <p:nvPr/>
        </p:nvSpPr>
        <p:spPr>
          <a:xfrm>
            <a:off x="5364088" y="1052736"/>
            <a:ext cx="792088" cy="12961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prstClr val="black"/>
                </a:solidFill>
              </a:rPr>
              <a:t>领导</a:t>
            </a:r>
            <a:endParaRPr lang="en-MY" b="1" dirty="0">
              <a:solidFill>
                <a:prstClr val="black"/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2843808" y="2204864"/>
            <a:ext cx="1656184" cy="1152128"/>
          </a:xfrm>
          <a:prstGeom prst="sun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prstClr val="black"/>
                </a:solidFill>
              </a:rPr>
              <a:t>创造</a:t>
            </a:r>
            <a:endParaRPr lang="en-MY" b="1" dirty="0">
              <a:solidFill>
                <a:prstClr val="black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5508104" y="5445224"/>
            <a:ext cx="1584176" cy="8640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prstClr val="black"/>
                </a:solidFill>
              </a:rPr>
              <a:t>选择</a:t>
            </a:r>
            <a:endParaRPr lang="en-MY" b="1" dirty="0">
              <a:solidFill>
                <a:prstClr val="black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1477988" y="4221088"/>
            <a:ext cx="1368152" cy="7920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prstClr val="black"/>
                </a:solidFill>
              </a:rPr>
              <a:t>自主</a:t>
            </a:r>
            <a:endParaRPr lang="en-MY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5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24790485"/>
              </p:ext>
            </p:extLst>
          </p:nvPr>
        </p:nvGraphicFramePr>
        <p:xfrm>
          <a:off x="514350" y="620688"/>
          <a:ext cx="7796213" cy="475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4499992" y="3086880"/>
            <a:ext cx="1854288" cy="1854288"/>
            <a:chOff x="3969425" y="2448612"/>
            <a:chExt cx="1854288" cy="1854288"/>
          </a:xfrm>
          <a:solidFill>
            <a:srgbClr val="00B0F0"/>
          </a:solidFill>
          <a:scene3d>
            <a:camera prst="orthographicFront"/>
            <a:lightRig rig="chilly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3969425" y="2448612"/>
              <a:ext cx="1854288" cy="1854288"/>
            </a:xfrm>
            <a:prstGeom prst="roundRect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4059944" y="2539131"/>
              <a:ext cx="1673250" cy="167325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5000" dirty="0" smtClean="0">
                  <a:solidFill>
                    <a:prstClr val="black"/>
                  </a:solidFill>
                </a:rPr>
                <a:t>选择</a:t>
              </a:r>
              <a:endParaRPr lang="en-US" sz="50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432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in Even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686B1E04-F35C-4AB5-985D-0C358CA11055}"/>
    </a:ext>
  </a:extLst>
</a:theme>
</file>

<file path=ppt/theme/theme4.xml><?xml version="1.0" encoding="utf-8"?>
<a:theme xmlns:a="http://schemas.openxmlformats.org/drawingml/2006/main" name="1_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2867</TotalTime>
  <Words>677</Words>
  <Application>Microsoft Office PowerPoint</Application>
  <PresentationFormat>On-screen Show (4:3)</PresentationFormat>
  <Paragraphs>177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Oriel</vt:lpstr>
      <vt:lpstr>Office Theme</vt:lpstr>
      <vt:lpstr>Main Event</vt:lpstr>
      <vt:lpstr>1_Oriel</vt:lpstr>
      <vt:lpstr> 马来西亚华文独立中学课程总纲草案（初稿） </vt:lpstr>
      <vt:lpstr>报告内容</vt:lpstr>
      <vt:lpstr>报告内容</vt:lpstr>
      <vt:lpstr>报告内容</vt:lpstr>
      <vt:lpstr>报告内容</vt:lpstr>
      <vt:lpstr>Slide 6</vt:lpstr>
      <vt:lpstr>报告内容</vt:lpstr>
      <vt:lpstr>Slide 8</vt:lpstr>
      <vt:lpstr>Slide 9</vt:lpstr>
      <vt:lpstr>报告内容</vt:lpstr>
      <vt:lpstr>报告内容</vt:lpstr>
      <vt:lpstr>报告内容</vt:lpstr>
      <vt:lpstr>报告内容</vt:lpstr>
      <vt:lpstr>报告内容</vt:lpstr>
      <vt:lpstr>报告内容</vt:lpstr>
      <vt:lpstr>报告内容</vt:lpstr>
      <vt:lpstr>感谢聆听！</vt:lpstr>
    </vt:vector>
  </TitlesOfParts>
  <Company>newera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华文独中教育现况</dc:title>
  <dc:creator>Hong Woan Ying</dc:creator>
  <cp:lastModifiedBy>Administrator</cp:lastModifiedBy>
  <cp:revision>230</cp:revision>
  <cp:lastPrinted>2014-03-14T05:29:56Z</cp:lastPrinted>
  <dcterms:created xsi:type="dcterms:W3CDTF">2013-11-20T11:02:25Z</dcterms:created>
  <dcterms:modified xsi:type="dcterms:W3CDTF">2018-11-15T15:54:16Z</dcterms:modified>
</cp:coreProperties>
</file>