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56" r:id="rId2"/>
    <p:sldId id="300" r:id="rId3"/>
    <p:sldId id="301" r:id="rId4"/>
    <p:sldId id="304" r:id="rId5"/>
    <p:sldId id="307" r:id="rId6"/>
    <p:sldId id="306" r:id="rId7"/>
    <p:sldId id="318" r:id="rId8"/>
    <p:sldId id="319" r:id="rId9"/>
    <p:sldId id="310" r:id="rId10"/>
    <p:sldId id="311" r:id="rId11"/>
    <p:sldId id="298" r:id="rId12"/>
    <p:sldId id="305" r:id="rId13"/>
    <p:sldId id="320" r:id="rId14"/>
    <p:sldId id="299" r:id="rId15"/>
    <p:sldId id="321" r:id="rId16"/>
    <p:sldId id="322" r:id="rId17"/>
    <p:sldId id="323" r:id="rId18"/>
    <p:sldId id="324" r:id="rId19"/>
    <p:sldId id="325" r:id="rId20"/>
    <p:sldId id="296" r:id="rId21"/>
  </p:sldIdLst>
  <p:sldSz cx="9144000" cy="6858000" type="screen4x3"/>
  <p:notesSz cx="6807200" cy="99393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990033"/>
    <a:srgbClr val="EAB200"/>
    <a:srgbClr val="FFCC00"/>
    <a:srgbClr val="008000"/>
    <a:srgbClr val="F56181"/>
    <a:srgbClr val="F8747D"/>
    <a:srgbClr val="C45B58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71" autoAdjust="0"/>
    <p:restoredTop sz="94984" autoAdjust="0"/>
  </p:normalViewPr>
  <p:slideViewPr>
    <p:cSldViewPr>
      <p:cViewPr varScale="1">
        <p:scale>
          <a:sx n="83" d="100"/>
          <a:sy n="83" d="100"/>
        </p:scale>
        <p:origin x="103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8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_rels/drawing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diagrams.loki3.com/BracketList" loCatId="list" qsTypeId="urn:microsoft.com/office/officeart/2005/8/quickstyle/simple4" qsCatId="simple" csTypeId="urn:microsoft.com/office/officeart/2005/8/colors/colorful4" csCatId="colorful" phldr="1"/>
      <dgm:spPr/>
    </dgm:pt>
    <dgm:pt modelId="{31290D50-D8F6-2A47-A30A-DC6B9A980F58}">
      <dgm:prSet phldrT="[Text]"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0"/>
            </a:rPr>
            <a:t>联课活动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543E34A9-9503-1547-8F60-C9CD2E3BBB81}" type="parTrans" cxnId="{F6F359F4-DBE7-8643-ACCF-F50E3B19D676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A6F709E8-A3A1-BF46-95F3-2FE13D5A94D6}" type="sibTrans" cxnId="{F6F359F4-DBE7-8643-ACCF-F50E3B19D676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FE2AA4F6-9672-8049-A8A5-64D4AA103AE5}">
      <dgm:prSet phldrT="[Text]" custT="1"/>
      <dgm:spPr/>
      <dgm:t>
        <a:bodyPr/>
        <a:lstStyle/>
        <a:p>
          <a:pPr>
            <a:lnSpc>
              <a:spcPts val="3700"/>
            </a:lnSpc>
            <a:spcBef>
              <a:spcPts val="0"/>
            </a:spcBef>
            <a:spcAft>
              <a:spcPts val="0"/>
            </a:spcAft>
          </a:pPr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0"/>
            </a:rPr>
            <a:t>其他学习历程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BD62B264-85CA-104E-9241-726D9CA3A8F1}">
      <dgm:prSet phldrT="[Text]"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德育与公民教育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1C8AEFE-5662-E34D-926A-5540015EE3BD}" type="parTrans" cxnId="{ABCAA8C6-F0E4-724E-AF02-C5AEAB37EF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38464CC2-C06E-E942-81C0-A482C9A8B044}" type="sibTrans" cxnId="{ABCAA8C6-F0E4-724E-AF02-C5AEAB37EFF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gm:t>
    </dgm:pt>
    <dgm:pt modelId="{E3A3B345-F57D-4741-AF8E-A29CEE3FD42C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联课活动的重要性</a:t>
          </a:r>
          <a:endParaRPr lang="en-MY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6085525-2B04-4728-A47D-DA9AEE8E38BC}" type="parTrans" cxnId="{3C4A9CDA-BD83-4D00-8998-EE22A2A9F0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EE09916-BD85-4AF3-9AA3-39DC65DCCF54}" type="sibTrans" cxnId="{3C4A9CDA-BD83-4D00-8998-EE22A2A9F0C7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5BEA2C7-66D1-467C-8C2B-80FDC4550ADE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联课活动的发展</a:t>
          </a:r>
          <a:endParaRPr lang="en-MY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7DC8CFB-C75A-43FD-80A1-173BF032FA8C}" type="parTrans" cxnId="{EEEA9A7A-B2E2-4345-87C8-96D4920A53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9A9803E-9C6B-4DD1-84AE-3C05DCE95F9C}" type="sibTrans" cxnId="{EEEA9A7A-B2E2-4345-87C8-96D4920A53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87C6BF9-9F0B-4212-B719-1D3E1C767A6E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联课活动的意涵</a:t>
          </a:r>
          <a:endParaRPr lang="en-MY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451154-44BE-4A09-9ADD-DFDD7C383EEA}" type="parTrans" cxnId="{45BC9DDC-5647-4608-AA9E-DF941D39B6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30B50F2-AA3C-474B-95B4-C9C1BA7D8AB3}" type="sibTrans" cxnId="{45BC9DDC-5647-4608-AA9E-DF941D39B63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E4B7EF0-45F8-4D30-92BA-72A60F33C055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联课活动的推动与建议</a:t>
          </a:r>
          <a:endParaRPr lang="en-MY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76D771-8946-43E3-9FF4-AED684C6B918}" type="parTrans" cxnId="{DB1F6150-8E9D-4F6F-A48D-04E0B12249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9F1A3A7-B8F5-486D-9A2F-72B636FD5B36}" type="sibTrans" cxnId="{DB1F6150-8E9D-4F6F-A48D-04E0B1224982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FC3DFD9-B4F7-49B1-8364-369E55B05410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学生社团</a:t>
          </a:r>
          <a:endParaRPr lang="en-MY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3EAE91-9E43-4559-A3C6-BD2996586E5F}" type="parTrans" cxnId="{B50D31C2-3CC8-45DF-95FB-AC1CB34546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9C15B7-6828-4227-8182-C347E75AFA9D}" type="sibTrans" cxnId="{B50D31C2-3CC8-45DF-95FB-AC1CB345468A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310244-8FAE-41F6-B2C9-3EB350FD1306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生活、生涯与学习辅导</a:t>
          </a:r>
          <a:endParaRPr lang="en-MY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23A3B4F-B7A0-45D5-AACD-6A2363D0C40F}" type="parTrans" cxnId="{756AAD35-B3EB-4270-9678-261EE1BCDD3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476FEED-DD06-4251-A250-9F90BEF9D0F2}" type="sibTrans" cxnId="{756AAD35-B3EB-4270-9678-261EE1BCDD3E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EA13D99-2D15-4BC4-A3FB-B8131D91843B}">
      <dgm:prSet custT="1"/>
      <dgm:spPr/>
      <dgm:t>
        <a:bodyPr/>
        <a:lstStyle/>
        <a:p>
          <a:pPr>
            <a:lnSpc>
              <a:spcPts val="3500"/>
            </a:lnSpc>
            <a:spcBef>
              <a:spcPts val="0"/>
            </a:spcBef>
            <a:spcAft>
              <a:spcPts val="0"/>
            </a:spcAft>
          </a:pPr>
          <a:r>
            <a:rPr lang="zh-CN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体育活动</a:t>
          </a:r>
          <a:endParaRPr lang="en-MY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4B5E9C1-05CA-43BC-9B29-FBFC351845F4}" type="parTrans" cxnId="{4990CD24-5EAB-4B0D-9B3D-8C4E874D74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EF385D1-5281-414B-B91F-769DF22DC604}" type="sibTrans" cxnId="{4990CD24-5EAB-4B0D-9B3D-8C4E874D7493}">
      <dgm:prSet/>
      <dgm:spPr/>
      <dgm:t>
        <a:bodyPr/>
        <a:lstStyle/>
        <a:p>
          <a:pPr>
            <a:lnSpc>
              <a:spcPct val="100000"/>
            </a:lnSpc>
            <a:spcBef>
              <a:spcPts val="0"/>
            </a:spcBef>
            <a:spcAft>
              <a:spcPts val="0"/>
            </a:spcAft>
          </a:pPr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FF1C0D-48D8-469A-929F-3F3AEF78C240}" type="pres">
      <dgm:prSet presAssocID="{0F117AA7-366F-C244-8F5F-5FBABBEEFE6D}" presName="Name0" presStyleCnt="0">
        <dgm:presLayoutVars>
          <dgm:dir/>
          <dgm:animLvl val="lvl"/>
          <dgm:resizeHandles val="exact"/>
        </dgm:presLayoutVars>
      </dgm:prSet>
      <dgm:spPr/>
    </dgm:pt>
    <dgm:pt modelId="{21FF5445-3D8B-4880-81AD-612FC81618CB}" type="pres">
      <dgm:prSet presAssocID="{31290D50-D8F6-2A47-A30A-DC6B9A980F58}" presName="linNode" presStyleCnt="0"/>
      <dgm:spPr/>
    </dgm:pt>
    <dgm:pt modelId="{43D6554A-EC0C-47E0-B1E8-E1DD1267C5BE}" type="pres">
      <dgm:prSet presAssocID="{31290D50-D8F6-2A47-A30A-DC6B9A980F58}" presName="parTx" presStyleLbl="revTx" presStyleIdx="0" presStyleCnt="2" custScaleX="123997" custLinFactNeighborY="629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F673CC-E6D2-4FBF-9A99-0729801475F0}" type="pres">
      <dgm:prSet presAssocID="{31290D50-D8F6-2A47-A30A-DC6B9A980F58}" presName="bracket" presStyleLbl="parChTrans1D1" presStyleIdx="0" presStyleCnt="2" custLinFactNeighborY="4028"/>
      <dgm:spPr/>
    </dgm:pt>
    <dgm:pt modelId="{CC350DB2-3A1B-4E8B-8231-D2F16E215404}" type="pres">
      <dgm:prSet presAssocID="{31290D50-D8F6-2A47-A30A-DC6B9A980F58}" presName="spH" presStyleCnt="0"/>
      <dgm:spPr/>
    </dgm:pt>
    <dgm:pt modelId="{0B77DBEF-4523-4BE9-871F-067D12414D32}" type="pres">
      <dgm:prSet presAssocID="{31290D50-D8F6-2A47-A30A-DC6B9A980F58}" presName="desTx" presStyleLbl="node1" presStyleIdx="0" presStyleCnt="2" custScaleX="83772" custLinFactNeighborY="4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AFEC5-0BD6-4E00-8C57-FC0D5B5ECC5B}" type="pres">
      <dgm:prSet presAssocID="{A6F709E8-A3A1-BF46-95F3-2FE13D5A94D6}" presName="spV" presStyleCnt="0"/>
      <dgm:spPr/>
    </dgm:pt>
    <dgm:pt modelId="{3ABE868F-48D6-4F38-836A-5531CD66DA32}" type="pres">
      <dgm:prSet presAssocID="{FE2AA4F6-9672-8049-A8A5-64D4AA103AE5}" presName="linNode" presStyleCnt="0"/>
      <dgm:spPr/>
    </dgm:pt>
    <dgm:pt modelId="{41C3A4A2-A46E-4B13-B63F-2A43FF750EB3}" type="pres">
      <dgm:prSet presAssocID="{FE2AA4F6-9672-8049-A8A5-64D4AA103AE5}" presName="parTx" presStyleLbl="revTx" presStyleIdx="1" presStyleCnt="2" custScaleX="12399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727CAF-993D-4934-88EB-F915E41D6383}" type="pres">
      <dgm:prSet presAssocID="{FE2AA4F6-9672-8049-A8A5-64D4AA103AE5}" presName="bracket" presStyleLbl="parChTrans1D1" presStyleIdx="1" presStyleCnt="2"/>
      <dgm:spPr/>
    </dgm:pt>
    <dgm:pt modelId="{770BD049-969C-4455-B6B8-EDB325CB0234}" type="pres">
      <dgm:prSet presAssocID="{FE2AA4F6-9672-8049-A8A5-64D4AA103AE5}" presName="spH" presStyleCnt="0"/>
      <dgm:spPr/>
    </dgm:pt>
    <dgm:pt modelId="{129F746E-9DA0-4B70-9066-466B6D8C0A1A}" type="pres">
      <dgm:prSet presAssocID="{FE2AA4F6-9672-8049-A8A5-64D4AA103AE5}" presName="desTx" presStyleLbl="node1" presStyleIdx="1" presStyleCnt="2" custScaleX="8377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870943-94C5-4045-9FE1-F64A0A8482B9}" type="presOf" srcId="{9C310244-8FAE-41F6-B2C9-3EB350FD1306}" destId="{129F746E-9DA0-4B70-9066-466B6D8C0A1A}" srcOrd="0" destOrd="2" presId="urn:diagrams.loki3.com/BracketList"/>
    <dgm:cxn modelId="{DDE30BFE-443A-473F-AB76-82AA051D1C9F}" type="presOf" srcId="{FE2AA4F6-9672-8049-A8A5-64D4AA103AE5}" destId="{41C3A4A2-A46E-4B13-B63F-2A43FF750EB3}" srcOrd="0" destOrd="0" presId="urn:diagrams.loki3.com/BracketList"/>
    <dgm:cxn modelId="{C9147A9C-CEEB-7840-B51D-AED6AC20618C}" srcId="{0F117AA7-366F-C244-8F5F-5FBABBEEFE6D}" destId="{FE2AA4F6-9672-8049-A8A5-64D4AA103AE5}" srcOrd="1" destOrd="0" parTransId="{A131D058-366F-B040-B508-C08968AB64A8}" sibTransId="{0A043B31-89E9-0E42-82C9-3E78C0F55E01}"/>
    <dgm:cxn modelId="{9D17BDBC-82CD-4322-A3E5-F2698F1F5DA8}" type="presOf" srcId="{387C6BF9-9F0B-4212-B719-1D3E1C767A6E}" destId="{0B77DBEF-4523-4BE9-871F-067D12414D32}" srcOrd="0" destOrd="2" presId="urn:diagrams.loki3.com/BracketList"/>
    <dgm:cxn modelId="{DB1F6150-8E9D-4F6F-A48D-04E0B1224982}" srcId="{31290D50-D8F6-2A47-A30A-DC6B9A980F58}" destId="{2E4B7EF0-45F8-4D30-92BA-72A60F33C055}" srcOrd="3" destOrd="0" parTransId="{6976D771-8946-43E3-9FF4-AED684C6B918}" sibTransId="{69F1A3A7-B8F5-486D-9A2F-72B636FD5B36}"/>
    <dgm:cxn modelId="{EEEA9A7A-B2E2-4345-87C8-96D4920A538A}" srcId="{31290D50-D8F6-2A47-A30A-DC6B9A980F58}" destId="{B5BEA2C7-66D1-467C-8C2B-80FDC4550ADE}" srcOrd="1" destOrd="0" parTransId="{57DC8CFB-C75A-43FD-80A1-173BF032FA8C}" sibTransId="{B9A9803E-9C6B-4DD1-84AE-3C05DCE95F9C}"/>
    <dgm:cxn modelId="{F6F359F4-DBE7-8643-ACCF-F50E3B19D676}" srcId="{0F117AA7-366F-C244-8F5F-5FBABBEEFE6D}" destId="{31290D50-D8F6-2A47-A30A-DC6B9A980F58}" srcOrd="0" destOrd="0" parTransId="{543E34A9-9503-1547-8F60-C9CD2E3BBB81}" sibTransId="{A6F709E8-A3A1-BF46-95F3-2FE13D5A94D6}"/>
    <dgm:cxn modelId="{756AAD35-B3EB-4270-9678-261EE1BCDD3E}" srcId="{FE2AA4F6-9672-8049-A8A5-64D4AA103AE5}" destId="{9C310244-8FAE-41F6-B2C9-3EB350FD1306}" srcOrd="2" destOrd="0" parTransId="{723A3B4F-B7A0-45D5-AACD-6A2363D0C40F}" sibTransId="{9476FEED-DD06-4251-A250-9F90BEF9D0F2}"/>
    <dgm:cxn modelId="{4DED6A0D-46B1-4F05-9A00-9B3A3817DB42}" type="presOf" srcId="{B5BEA2C7-66D1-467C-8C2B-80FDC4550ADE}" destId="{0B77DBEF-4523-4BE9-871F-067D12414D32}" srcOrd="0" destOrd="1" presId="urn:diagrams.loki3.com/BracketList"/>
    <dgm:cxn modelId="{3C4A9CDA-BD83-4D00-8998-EE22A2A9F0C7}" srcId="{31290D50-D8F6-2A47-A30A-DC6B9A980F58}" destId="{E3A3B345-F57D-4741-AF8E-A29CEE3FD42C}" srcOrd="0" destOrd="0" parTransId="{A6085525-2B04-4728-A47D-DA9AEE8E38BC}" sibTransId="{FEE09916-BD85-4AF3-9AA3-39DC65DCCF54}"/>
    <dgm:cxn modelId="{D9EF476E-CF1E-45C0-A57D-D0D11C4B0DBD}" type="presOf" srcId="{31290D50-D8F6-2A47-A30A-DC6B9A980F58}" destId="{43D6554A-EC0C-47E0-B1E8-E1DD1267C5BE}" srcOrd="0" destOrd="0" presId="urn:diagrams.loki3.com/BracketList"/>
    <dgm:cxn modelId="{C6C59F30-DCB3-40F6-B710-625AD9B22570}" type="presOf" srcId="{E3A3B345-F57D-4741-AF8E-A29CEE3FD42C}" destId="{0B77DBEF-4523-4BE9-871F-067D12414D32}" srcOrd="0" destOrd="0" presId="urn:diagrams.loki3.com/BracketList"/>
    <dgm:cxn modelId="{B50D31C2-3CC8-45DF-95FB-AC1CB345468A}" srcId="{FE2AA4F6-9672-8049-A8A5-64D4AA103AE5}" destId="{7FC3DFD9-B4F7-49B1-8364-369E55B05410}" srcOrd="1" destOrd="0" parTransId="{3E3EAE91-9E43-4559-A3C6-BD2996586E5F}" sibTransId="{309C15B7-6828-4227-8182-C347E75AFA9D}"/>
    <dgm:cxn modelId="{8BD8D8A7-0DF2-4CE4-B510-311667DE2FA9}" type="presOf" srcId="{7FC3DFD9-B4F7-49B1-8364-369E55B05410}" destId="{129F746E-9DA0-4B70-9066-466B6D8C0A1A}" srcOrd="0" destOrd="1" presId="urn:diagrams.loki3.com/BracketList"/>
    <dgm:cxn modelId="{45BC9DDC-5647-4608-AA9E-DF941D39B63A}" srcId="{31290D50-D8F6-2A47-A30A-DC6B9A980F58}" destId="{387C6BF9-9F0B-4212-B719-1D3E1C767A6E}" srcOrd="2" destOrd="0" parTransId="{0E451154-44BE-4A09-9ADD-DFDD7C383EEA}" sibTransId="{B30B50F2-AA3C-474B-95B4-C9C1BA7D8AB3}"/>
    <dgm:cxn modelId="{5B264116-8C31-421D-BC62-374E0E650D87}" type="presOf" srcId="{3EA13D99-2D15-4BC4-A3FB-B8131D91843B}" destId="{129F746E-9DA0-4B70-9066-466B6D8C0A1A}" srcOrd="0" destOrd="3" presId="urn:diagrams.loki3.com/BracketList"/>
    <dgm:cxn modelId="{6007D139-137D-47D1-8560-9A6956697FCD}" type="presOf" srcId="{BD62B264-85CA-104E-9241-726D9CA3A8F1}" destId="{129F746E-9DA0-4B70-9066-466B6D8C0A1A}" srcOrd="0" destOrd="0" presId="urn:diagrams.loki3.com/BracketList"/>
    <dgm:cxn modelId="{4990CD24-5EAB-4B0D-9B3D-8C4E874D7493}" srcId="{FE2AA4F6-9672-8049-A8A5-64D4AA103AE5}" destId="{3EA13D99-2D15-4BC4-A3FB-B8131D91843B}" srcOrd="3" destOrd="0" parTransId="{D4B5E9C1-05CA-43BC-9B29-FBFC351845F4}" sibTransId="{0EF385D1-5281-414B-B91F-769DF22DC604}"/>
    <dgm:cxn modelId="{ABCAA8C6-F0E4-724E-AF02-C5AEAB37EFFE}" srcId="{FE2AA4F6-9672-8049-A8A5-64D4AA103AE5}" destId="{BD62B264-85CA-104E-9241-726D9CA3A8F1}" srcOrd="0" destOrd="0" parTransId="{31C8AEFE-5662-E34D-926A-5540015EE3BD}" sibTransId="{38464CC2-C06E-E942-81C0-A482C9A8B044}"/>
    <dgm:cxn modelId="{B39E3E02-CFFF-412B-8968-0C10CD2F56D1}" type="presOf" srcId="{0F117AA7-366F-C244-8F5F-5FBABBEEFE6D}" destId="{7AFF1C0D-48D8-469A-929F-3F3AEF78C240}" srcOrd="0" destOrd="0" presId="urn:diagrams.loki3.com/BracketList"/>
    <dgm:cxn modelId="{54511538-797D-4C3D-B8F2-395C98C7C41F}" type="presOf" srcId="{2E4B7EF0-45F8-4D30-92BA-72A60F33C055}" destId="{0B77DBEF-4523-4BE9-871F-067D12414D32}" srcOrd="0" destOrd="3" presId="urn:diagrams.loki3.com/BracketList"/>
    <dgm:cxn modelId="{D31FEF02-77BE-44F4-B8F9-84EE178F1D74}" type="presParOf" srcId="{7AFF1C0D-48D8-469A-929F-3F3AEF78C240}" destId="{21FF5445-3D8B-4880-81AD-612FC81618CB}" srcOrd="0" destOrd="0" presId="urn:diagrams.loki3.com/BracketList"/>
    <dgm:cxn modelId="{65B8C942-62B1-492A-8F13-E46E5D17EF55}" type="presParOf" srcId="{21FF5445-3D8B-4880-81AD-612FC81618CB}" destId="{43D6554A-EC0C-47E0-B1E8-E1DD1267C5BE}" srcOrd="0" destOrd="0" presId="urn:diagrams.loki3.com/BracketList"/>
    <dgm:cxn modelId="{F88A0901-C997-489C-BBAB-EBF2E515ECE6}" type="presParOf" srcId="{21FF5445-3D8B-4880-81AD-612FC81618CB}" destId="{A7F673CC-E6D2-4FBF-9A99-0729801475F0}" srcOrd="1" destOrd="0" presId="urn:diagrams.loki3.com/BracketList"/>
    <dgm:cxn modelId="{588B53AA-4020-4249-B78E-DA8840A54AD7}" type="presParOf" srcId="{21FF5445-3D8B-4880-81AD-612FC81618CB}" destId="{CC350DB2-3A1B-4E8B-8231-D2F16E215404}" srcOrd="2" destOrd="0" presId="urn:diagrams.loki3.com/BracketList"/>
    <dgm:cxn modelId="{8C2D52C8-DF61-4725-AF6E-C3936B94DCC6}" type="presParOf" srcId="{21FF5445-3D8B-4880-81AD-612FC81618CB}" destId="{0B77DBEF-4523-4BE9-871F-067D12414D32}" srcOrd="3" destOrd="0" presId="urn:diagrams.loki3.com/BracketList"/>
    <dgm:cxn modelId="{6B22D7A6-3390-44FE-9EA7-215A02606414}" type="presParOf" srcId="{7AFF1C0D-48D8-469A-929F-3F3AEF78C240}" destId="{C0AAFEC5-0BD6-4E00-8C57-FC0D5B5ECC5B}" srcOrd="1" destOrd="0" presId="urn:diagrams.loki3.com/BracketList"/>
    <dgm:cxn modelId="{3EEB0FCF-C012-4985-AD38-CDFD7CD887A2}" type="presParOf" srcId="{7AFF1C0D-48D8-469A-929F-3F3AEF78C240}" destId="{3ABE868F-48D6-4F38-836A-5531CD66DA32}" srcOrd="2" destOrd="0" presId="urn:diagrams.loki3.com/BracketList"/>
    <dgm:cxn modelId="{4D69AEAB-945C-4FB1-9AEF-AB769C4FEE13}" type="presParOf" srcId="{3ABE868F-48D6-4F38-836A-5531CD66DA32}" destId="{41C3A4A2-A46E-4B13-B63F-2A43FF750EB3}" srcOrd="0" destOrd="0" presId="urn:diagrams.loki3.com/BracketList"/>
    <dgm:cxn modelId="{73E965ED-8074-4471-B00F-5C78BB1340BC}" type="presParOf" srcId="{3ABE868F-48D6-4F38-836A-5531CD66DA32}" destId="{85727CAF-993D-4934-88EB-F915E41D6383}" srcOrd="1" destOrd="0" presId="urn:diagrams.loki3.com/BracketList"/>
    <dgm:cxn modelId="{CC6026B8-7216-40AF-A8A9-A3C0D74D928D}" type="presParOf" srcId="{3ABE868F-48D6-4F38-836A-5531CD66DA32}" destId="{770BD049-969C-4455-B6B8-EDB325CB0234}" srcOrd="2" destOrd="0" presId="urn:diagrams.loki3.com/BracketList"/>
    <dgm:cxn modelId="{203E7315-F147-4716-9599-CBDAB476D9F0}" type="presParOf" srcId="{3ABE868F-48D6-4F38-836A-5531CD66DA32}" destId="{129F746E-9DA0-4B70-9066-466B6D8C0A1A}" srcOrd="3" destOrd="0" presId="urn:diagrams.loki3.com/Bracke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2360532-79EE-4CFE-8BF2-557EFF2E137D}" type="doc">
      <dgm:prSet loTypeId="urn:microsoft.com/office/officeart/2008/layout/RadialCluster" loCatId="cycle" qsTypeId="urn:microsoft.com/office/officeart/2005/8/quickstyle/simple3" qsCatId="simple" csTypeId="urn:microsoft.com/office/officeart/2005/8/colors/colorful3" csCatId="colorful" phldr="1"/>
      <dgm:spPr/>
    </dgm:pt>
    <dgm:pt modelId="{E914C2CC-941F-4BD7-B09C-EFFEE9624813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跨单位</a:t>
          </a:r>
          <a:r>
            <a:rPr lang="en-US" altLang="zh-CN" sz="3200" b="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3200" b="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b="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资源整合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FA71F1-7A13-4025-9F53-85FD3A8EFB04}" type="parTrans" cxnId="{E2316DAC-0463-4282-87E2-ECDA70E7D2C0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D2E689-CC46-428B-8B67-A89128B1AEBC}" type="sibTrans" cxnId="{E2316DAC-0463-4282-87E2-ECDA70E7D2C0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C8E7F7A-611C-4400-AA99-2DEC859EE459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联课处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E676C8-A495-4D1B-A8A7-FEF13A4D5EFF}" type="parTrans" cxnId="{3D44E62C-29B6-4C07-A7F2-3F8F44B0443D}">
      <dgm:prSet/>
      <dgm:spPr/>
      <dgm:t>
        <a:bodyPr/>
        <a:lstStyle/>
        <a:p>
          <a:endParaRPr lang="en-US"/>
        </a:p>
      </dgm:t>
    </dgm:pt>
    <dgm:pt modelId="{5DE273B9-CE06-42C6-B5C7-301C4612D6D9}" type="sibTrans" cxnId="{3D44E62C-29B6-4C07-A7F2-3F8F44B0443D}">
      <dgm:prSet/>
      <dgm:spPr/>
      <dgm:t>
        <a:bodyPr/>
        <a:lstStyle/>
        <a:p>
          <a:endParaRPr lang="en-US"/>
        </a:p>
      </dgm:t>
    </dgm:pt>
    <dgm:pt modelId="{15BC5F00-B576-4BE4-A355-244024731ACC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教务处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506ED0E-2785-4BF3-BB36-62111CA589EB}" type="parTrans" cxnId="{910C3A06-CC2D-4269-A61A-8A5AE3DC6920}">
      <dgm:prSet/>
      <dgm:spPr/>
      <dgm:t>
        <a:bodyPr/>
        <a:lstStyle/>
        <a:p>
          <a:endParaRPr lang="en-US"/>
        </a:p>
      </dgm:t>
    </dgm:pt>
    <dgm:pt modelId="{268A26D8-8208-449B-9C83-5519D8EAF4E1}" type="sibTrans" cxnId="{910C3A06-CC2D-4269-A61A-8A5AE3DC6920}">
      <dgm:prSet/>
      <dgm:spPr/>
      <dgm:t>
        <a:bodyPr/>
        <a:lstStyle/>
        <a:p>
          <a:endParaRPr lang="en-US"/>
        </a:p>
      </dgm:t>
    </dgm:pt>
    <dgm:pt modelId="{747FBDDD-62B5-4DFA-BA9D-6A925373B928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训导处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88A4932-601D-4F9B-A1C3-D3A919EDAA1B}" type="parTrans" cxnId="{B987487B-EEFF-4F59-8686-CF1A8945EEAB}">
      <dgm:prSet/>
      <dgm:spPr/>
      <dgm:t>
        <a:bodyPr/>
        <a:lstStyle/>
        <a:p>
          <a:endParaRPr lang="en-US"/>
        </a:p>
      </dgm:t>
    </dgm:pt>
    <dgm:pt modelId="{D3A9E4F4-ED10-465E-82B6-30AB0911457B}" type="sibTrans" cxnId="{B987487B-EEFF-4F59-8686-CF1A8945EEAB}">
      <dgm:prSet/>
      <dgm:spPr/>
      <dgm:t>
        <a:bodyPr/>
        <a:lstStyle/>
        <a:p>
          <a:endParaRPr lang="en-US"/>
        </a:p>
      </dgm:t>
    </dgm:pt>
    <dgm:pt modelId="{43F5BBED-257C-4C3C-8792-FD8665E6390E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辅导处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934948-83D7-4DC0-92D1-3727ADCFEC63}" type="parTrans" cxnId="{D01DE408-616E-4332-9CEC-6A8CDCE2FA9A}">
      <dgm:prSet/>
      <dgm:spPr/>
      <dgm:t>
        <a:bodyPr/>
        <a:lstStyle/>
        <a:p>
          <a:endParaRPr lang="en-US"/>
        </a:p>
      </dgm:t>
    </dgm:pt>
    <dgm:pt modelId="{D33B8B4E-1973-40EB-BEB3-7B36AE7F504C}" type="sibTrans" cxnId="{D01DE408-616E-4332-9CEC-6A8CDCE2FA9A}">
      <dgm:prSet/>
      <dgm:spPr/>
      <dgm:t>
        <a:bodyPr/>
        <a:lstStyle/>
        <a:p>
          <a:endParaRPr lang="en-US"/>
        </a:p>
      </dgm:t>
    </dgm:pt>
    <dgm:pt modelId="{B114B14E-8C91-4DC1-9BF6-BBFD6E9983AE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体育处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A5F6ACE-36CB-4571-9EB3-B821347E1288}" type="parTrans" cxnId="{3E2BC9CE-9E9D-44D2-8390-563BE157A721}">
      <dgm:prSet/>
      <dgm:spPr/>
      <dgm:t>
        <a:bodyPr/>
        <a:lstStyle/>
        <a:p>
          <a:endParaRPr lang="en-US"/>
        </a:p>
      </dgm:t>
    </dgm:pt>
    <dgm:pt modelId="{51C63526-CC70-4D89-B9FC-640078F76E33}" type="sibTrans" cxnId="{3E2BC9CE-9E9D-44D2-8390-563BE157A721}">
      <dgm:prSet/>
      <dgm:spPr/>
      <dgm:t>
        <a:bodyPr/>
        <a:lstStyle/>
        <a:p>
          <a:endParaRPr lang="en-US"/>
        </a:p>
      </dgm:t>
    </dgm:pt>
    <dgm:pt modelId="{55260A7C-0422-4536-BC9D-8601CC77DD36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国际处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931899C-25AD-4A3E-BB7E-ED50FCF14A81}" type="parTrans" cxnId="{4C275BD5-AA37-4612-885C-94E54DB31973}">
      <dgm:prSet/>
      <dgm:spPr/>
      <dgm:t>
        <a:bodyPr/>
        <a:lstStyle/>
        <a:p>
          <a:endParaRPr lang="en-US"/>
        </a:p>
      </dgm:t>
    </dgm:pt>
    <dgm:pt modelId="{8386D959-CD47-417E-9F7C-2906E2FEF3B5}" type="sibTrans" cxnId="{4C275BD5-AA37-4612-885C-94E54DB31973}">
      <dgm:prSet/>
      <dgm:spPr/>
      <dgm:t>
        <a:bodyPr/>
        <a:lstStyle/>
        <a:p>
          <a:endParaRPr lang="en-US"/>
        </a:p>
      </dgm:t>
    </dgm:pt>
    <dgm:pt modelId="{AAC36E01-B646-46A6-8C24-49E6664E948A}">
      <dgm:prSet phldrT="[Text]" custT="1"/>
      <dgm:spPr/>
      <dgm:t>
        <a:bodyPr/>
        <a:lstStyle/>
        <a:p>
          <a:pPr algn="ctr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。。。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255A1CF-9F3E-4CD0-BA7B-479DA7DE8900}" type="parTrans" cxnId="{6DD3AEE0-DC74-4D8D-8151-1B3825D69F68}">
      <dgm:prSet/>
      <dgm:spPr/>
      <dgm:t>
        <a:bodyPr/>
        <a:lstStyle/>
        <a:p>
          <a:endParaRPr lang="en-US"/>
        </a:p>
      </dgm:t>
    </dgm:pt>
    <dgm:pt modelId="{2D555FCE-B322-4DC9-9797-D92FD63F7CE7}" type="sibTrans" cxnId="{6DD3AEE0-DC74-4D8D-8151-1B3825D69F68}">
      <dgm:prSet/>
      <dgm:spPr/>
      <dgm:t>
        <a:bodyPr/>
        <a:lstStyle/>
        <a:p>
          <a:endParaRPr lang="en-US"/>
        </a:p>
      </dgm:t>
    </dgm:pt>
    <dgm:pt modelId="{C16B076A-7FF7-4358-AD7D-C6E6487A46FB}" type="pres">
      <dgm:prSet presAssocID="{B2360532-79EE-4CFE-8BF2-557EFF2E137D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4EB351E8-5BA1-4B42-B11D-8828AFBB61F7}" type="pres">
      <dgm:prSet presAssocID="{E914C2CC-941F-4BD7-B09C-EFFEE9624813}" presName="singleCycle" presStyleCnt="0"/>
      <dgm:spPr/>
    </dgm:pt>
    <dgm:pt modelId="{07B8A559-B0E1-4F13-ABC2-66B7B96F2CD7}" type="pres">
      <dgm:prSet presAssocID="{E914C2CC-941F-4BD7-B09C-EFFEE9624813}" presName="singleCenter" presStyleLbl="node1" presStyleIdx="0" presStyleCnt="8" custScaleX="166149">
        <dgm:presLayoutVars>
          <dgm:chMax val="7"/>
          <dgm:chPref val="7"/>
        </dgm:presLayoutVars>
      </dgm:prSet>
      <dgm:spPr/>
    </dgm:pt>
    <dgm:pt modelId="{50BFEE70-15E1-4F89-8722-DDE67644F89C}" type="pres">
      <dgm:prSet presAssocID="{88E676C8-A495-4D1B-A8A7-FEF13A4D5EFF}" presName="Name56" presStyleLbl="parChTrans1D2" presStyleIdx="0" presStyleCnt="7"/>
      <dgm:spPr/>
    </dgm:pt>
    <dgm:pt modelId="{4F67937A-A391-4B26-B5A7-5939383C5FBB}" type="pres">
      <dgm:prSet presAssocID="{AC8E7F7A-611C-4400-AA99-2DEC859EE459}" presName="text0" presStyleLbl="node1" presStyleIdx="1" presStyleCnt="8" custScaleX="221637">
        <dgm:presLayoutVars>
          <dgm:bulletEnabled val="1"/>
        </dgm:presLayoutVars>
      </dgm:prSet>
      <dgm:spPr/>
    </dgm:pt>
    <dgm:pt modelId="{89642E6D-70FE-4486-A024-4F36CA56409D}" type="pres">
      <dgm:prSet presAssocID="{5506ED0E-2785-4BF3-BB36-62111CA589EB}" presName="Name56" presStyleLbl="parChTrans1D2" presStyleIdx="1" presStyleCnt="7"/>
      <dgm:spPr/>
    </dgm:pt>
    <dgm:pt modelId="{9644291F-9F94-46CF-8CE3-D7C1670AA6A2}" type="pres">
      <dgm:prSet presAssocID="{15BC5F00-B576-4BE4-A355-244024731ACC}" presName="text0" presStyleLbl="node1" presStyleIdx="2" presStyleCnt="8" custScaleX="221637" custRadScaleRad="148773" custRadScaleInc="53645">
        <dgm:presLayoutVars>
          <dgm:bulletEnabled val="1"/>
        </dgm:presLayoutVars>
      </dgm:prSet>
      <dgm:spPr/>
    </dgm:pt>
    <dgm:pt modelId="{7F37F8D6-33A8-4EBC-8CD9-03775612B5D6}" type="pres">
      <dgm:prSet presAssocID="{188A4932-601D-4F9B-A1C3-D3A919EDAA1B}" presName="Name56" presStyleLbl="parChTrans1D2" presStyleIdx="2" presStyleCnt="7"/>
      <dgm:spPr/>
    </dgm:pt>
    <dgm:pt modelId="{50B1F0B1-DC28-4C02-85D7-B766CFC63AC9}" type="pres">
      <dgm:prSet presAssocID="{747FBDDD-62B5-4DFA-BA9D-6A925373B928}" presName="text0" presStyleLbl="node1" presStyleIdx="3" presStyleCnt="8" custScaleX="221637" custRadScaleRad="155981" custRadScaleInc="-18105">
        <dgm:presLayoutVars>
          <dgm:bulletEnabled val="1"/>
        </dgm:presLayoutVars>
      </dgm:prSet>
      <dgm:spPr/>
    </dgm:pt>
    <dgm:pt modelId="{12F236E6-9F4E-44F0-936A-6F586323F1A5}" type="pres">
      <dgm:prSet presAssocID="{4B934948-83D7-4DC0-92D1-3727ADCFEC63}" presName="Name56" presStyleLbl="parChTrans1D2" presStyleIdx="3" presStyleCnt="7"/>
      <dgm:spPr/>
    </dgm:pt>
    <dgm:pt modelId="{270F696E-6605-4323-BB54-9F3CDF78B6C7}" type="pres">
      <dgm:prSet presAssocID="{43F5BBED-257C-4C3C-8792-FD8665E6390E}" presName="text0" presStyleLbl="node1" presStyleIdx="4" presStyleCnt="8" custScaleX="221637" custRadScaleRad="134812" custRadScaleInc="-86911">
        <dgm:presLayoutVars>
          <dgm:bulletEnabled val="1"/>
        </dgm:presLayoutVars>
      </dgm:prSet>
      <dgm:spPr/>
    </dgm:pt>
    <dgm:pt modelId="{A070F39C-982C-4247-BF19-11EF3C1B80D6}" type="pres">
      <dgm:prSet presAssocID="{6A5F6ACE-36CB-4571-9EB3-B821347E1288}" presName="Name56" presStyleLbl="parChTrans1D2" presStyleIdx="4" presStyleCnt="7"/>
      <dgm:spPr/>
    </dgm:pt>
    <dgm:pt modelId="{56D23815-E1FF-43BA-BEAC-3BE7B58542CC}" type="pres">
      <dgm:prSet presAssocID="{B114B14E-8C91-4DC1-9BF6-BBFD6E9983AE}" presName="text0" presStyleLbl="node1" presStyleIdx="5" presStyleCnt="8" custScaleX="221637" custRadScaleRad="134333" custRadScaleInc="86195">
        <dgm:presLayoutVars>
          <dgm:bulletEnabled val="1"/>
        </dgm:presLayoutVars>
      </dgm:prSet>
      <dgm:spPr/>
    </dgm:pt>
    <dgm:pt modelId="{8896202C-856D-4F9F-9231-303FF5840D21}" type="pres">
      <dgm:prSet presAssocID="{2931899C-25AD-4A3E-BB7E-ED50FCF14A81}" presName="Name56" presStyleLbl="parChTrans1D2" presStyleIdx="5" presStyleCnt="7"/>
      <dgm:spPr/>
    </dgm:pt>
    <dgm:pt modelId="{5C1DA4D4-47C8-4367-9D8A-CD724EE7491C}" type="pres">
      <dgm:prSet presAssocID="{55260A7C-0422-4536-BC9D-8601CC77DD36}" presName="text0" presStyleLbl="node1" presStyleIdx="6" presStyleCnt="8" custScaleX="221637" custRadScaleRad="155343" custRadScaleInc="17974">
        <dgm:presLayoutVars>
          <dgm:bulletEnabled val="1"/>
        </dgm:presLayoutVars>
      </dgm:prSet>
      <dgm:spPr/>
    </dgm:pt>
    <dgm:pt modelId="{3F80C978-26E4-4BD0-976F-A0B3DB1CAB50}" type="pres">
      <dgm:prSet presAssocID="{7255A1CF-9F3E-4CD0-BA7B-479DA7DE8900}" presName="Name56" presStyleLbl="parChTrans1D2" presStyleIdx="6" presStyleCnt="7"/>
      <dgm:spPr/>
    </dgm:pt>
    <dgm:pt modelId="{0C670EB7-4D34-4BB3-B290-B6C4C09B1CA6}" type="pres">
      <dgm:prSet presAssocID="{AAC36E01-B646-46A6-8C24-49E6664E948A}" presName="text0" presStyleLbl="node1" presStyleIdx="7" presStyleCnt="8" custScaleX="221637" custRadScaleRad="148187" custRadScaleInc="-53237">
        <dgm:presLayoutVars>
          <dgm:bulletEnabled val="1"/>
        </dgm:presLayoutVars>
      </dgm:prSet>
      <dgm:spPr/>
    </dgm:pt>
  </dgm:ptLst>
  <dgm:cxnLst>
    <dgm:cxn modelId="{860037AA-B86F-4844-B1FE-D3178E68A06A}" type="presOf" srcId="{43F5BBED-257C-4C3C-8792-FD8665E6390E}" destId="{270F696E-6605-4323-BB54-9F3CDF78B6C7}" srcOrd="0" destOrd="0" presId="urn:microsoft.com/office/officeart/2008/layout/RadialCluster"/>
    <dgm:cxn modelId="{46BF8F7D-A1F5-4F11-BE5A-655FA0419207}" type="presOf" srcId="{E914C2CC-941F-4BD7-B09C-EFFEE9624813}" destId="{07B8A559-B0E1-4F13-ABC2-66B7B96F2CD7}" srcOrd="0" destOrd="0" presId="urn:microsoft.com/office/officeart/2008/layout/RadialCluster"/>
    <dgm:cxn modelId="{1C82F0DB-0E6C-4CFB-8491-960780F66217}" type="presOf" srcId="{B114B14E-8C91-4DC1-9BF6-BBFD6E9983AE}" destId="{56D23815-E1FF-43BA-BEAC-3BE7B58542CC}" srcOrd="0" destOrd="0" presId="urn:microsoft.com/office/officeart/2008/layout/RadialCluster"/>
    <dgm:cxn modelId="{CC10F90C-1D07-49F3-BF21-79404F71F2A7}" type="presOf" srcId="{5506ED0E-2785-4BF3-BB36-62111CA589EB}" destId="{89642E6D-70FE-4486-A024-4F36CA56409D}" srcOrd="0" destOrd="0" presId="urn:microsoft.com/office/officeart/2008/layout/RadialCluster"/>
    <dgm:cxn modelId="{646113DD-6956-436D-957C-0901692F6197}" type="presOf" srcId="{55260A7C-0422-4536-BC9D-8601CC77DD36}" destId="{5C1DA4D4-47C8-4367-9D8A-CD724EE7491C}" srcOrd="0" destOrd="0" presId="urn:microsoft.com/office/officeart/2008/layout/RadialCluster"/>
    <dgm:cxn modelId="{E2316DAC-0463-4282-87E2-ECDA70E7D2C0}" srcId="{B2360532-79EE-4CFE-8BF2-557EFF2E137D}" destId="{E914C2CC-941F-4BD7-B09C-EFFEE9624813}" srcOrd="0" destOrd="0" parTransId="{04FA71F1-7A13-4025-9F53-85FD3A8EFB04}" sibTransId="{51D2E689-CC46-428B-8B67-A89128B1AEBC}"/>
    <dgm:cxn modelId="{910C3A06-CC2D-4269-A61A-8A5AE3DC6920}" srcId="{E914C2CC-941F-4BD7-B09C-EFFEE9624813}" destId="{15BC5F00-B576-4BE4-A355-244024731ACC}" srcOrd="1" destOrd="0" parTransId="{5506ED0E-2785-4BF3-BB36-62111CA589EB}" sibTransId="{268A26D8-8208-449B-9C83-5519D8EAF4E1}"/>
    <dgm:cxn modelId="{690571A5-64DB-410A-A6FA-3330D6315654}" type="presOf" srcId="{B2360532-79EE-4CFE-8BF2-557EFF2E137D}" destId="{C16B076A-7FF7-4358-AD7D-C6E6487A46FB}" srcOrd="0" destOrd="0" presId="urn:microsoft.com/office/officeart/2008/layout/RadialCluster"/>
    <dgm:cxn modelId="{6CE42AFB-35AD-472E-BAF8-0F3C851F291C}" type="presOf" srcId="{747FBDDD-62B5-4DFA-BA9D-6A925373B928}" destId="{50B1F0B1-DC28-4C02-85D7-B766CFC63AC9}" srcOrd="0" destOrd="0" presId="urn:microsoft.com/office/officeart/2008/layout/RadialCluster"/>
    <dgm:cxn modelId="{D01DE408-616E-4332-9CEC-6A8CDCE2FA9A}" srcId="{E914C2CC-941F-4BD7-B09C-EFFEE9624813}" destId="{43F5BBED-257C-4C3C-8792-FD8665E6390E}" srcOrd="3" destOrd="0" parTransId="{4B934948-83D7-4DC0-92D1-3727ADCFEC63}" sibTransId="{D33B8B4E-1973-40EB-BEB3-7B36AE7F504C}"/>
    <dgm:cxn modelId="{05D7AC97-895B-496D-AC88-9831C096C339}" type="presOf" srcId="{7255A1CF-9F3E-4CD0-BA7B-479DA7DE8900}" destId="{3F80C978-26E4-4BD0-976F-A0B3DB1CAB50}" srcOrd="0" destOrd="0" presId="urn:microsoft.com/office/officeart/2008/layout/RadialCluster"/>
    <dgm:cxn modelId="{99046216-75D0-4018-8580-B171BFFC14E2}" type="presOf" srcId="{AC8E7F7A-611C-4400-AA99-2DEC859EE459}" destId="{4F67937A-A391-4B26-B5A7-5939383C5FBB}" srcOrd="0" destOrd="0" presId="urn:microsoft.com/office/officeart/2008/layout/RadialCluster"/>
    <dgm:cxn modelId="{B987487B-EEFF-4F59-8686-CF1A8945EEAB}" srcId="{E914C2CC-941F-4BD7-B09C-EFFEE9624813}" destId="{747FBDDD-62B5-4DFA-BA9D-6A925373B928}" srcOrd="2" destOrd="0" parTransId="{188A4932-601D-4F9B-A1C3-D3A919EDAA1B}" sibTransId="{D3A9E4F4-ED10-465E-82B6-30AB0911457B}"/>
    <dgm:cxn modelId="{40E67135-E1C2-443D-80A9-F9F2E5A71927}" type="presOf" srcId="{4B934948-83D7-4DC0-92D1-3727ADCFEC63}" destId="{12F236E6-9F4E-44F0-936A-6F586323F1A5}" srcOrd="0" destOrd="0" presId="urn:microsoft.com/office/officeart/2008/layout/RadialCluster"/>
    <dgm:cxn modelId="{5D9FEBA1-AF7C-42CE-A912-96E75393A6BF}" type="presOf" srcId="{AAC36E01-B646-46A6-8C24-49E6664E948A}" destId="{0C670EB7-4D34-4BB3-B290-B6C4C09B1CA6}" srcOrd="0" destOrd="0" presId="urn:microsoft.com/office/officeart/2008/layout/RadialCluster"/>
    <dgm:cxn modelId="{1BAE4431-3CC6-477A-98B1-FA93716BC736}" type="presOf" srcId="{188A4932-601D-4F9B-A1C3-D3A919EDAA1B}" destId="{7F37F8D6-33A8-4EBC-8CD9-03775612B5D6}" srcOrd="0" destOrd="0" presId="urn:microsoft.com/office/officeart/2008/layout/RadialCluster"/>
    <dgm:cxn modelId="{BFFF5AAE-D4D1-427F-9798-6F4456E20ABC}" type="presOf" srcId="{6A5F6ACE-36CB-4571-9EB3-B821347E1288}" destId="{A070F39C-982C-4247-BF19-11EF3C1B80D6}" srcOrd="0" destOrd="0" presId="urn:microsoft.com/office/officeart/2008/layout/RadialCluster"/>
    <dgm:cxn modelId="{5D8C8723-1C11-4A54-9E84-7CCF551F85F7}" type="presOf" srcId="{15BC5F00-B576-4BE4-A355-244024731ACC}" destId="{9644291F-9F94-46CF-8CE3-D7C1670AA6A2}" srcOrd="0" destOrd="0" presId="urn:microsoft.com/office/officeart/2008/layout/RadialCluster"/>
    <dgm:cxn modelId="{3FE0ED8A-3BB7-484E-B46A-1AE2925D1C94}" type="presOf" srcId="{2931899C-25AD-4A3E-BB7E-ED50FCF14A81}" destId="{8896202C-856D-4F9F-9231-303FF5840D21}" srcOrd="0" destOrd="0" presId="urn:microsoft.com/office/officeart/2008/layout/RadialCluster"/>
    <dgm:cxn modelId="{335147C2-DAB9-43EE-9B17-8131F12100F6}" type="presOf" srcId="{88E676C8-A495-4D1B-A8A7-FEF13A4D5EFF}" destId="{50BFEE70-15E1-4F89-8722-DDE67644F89C}" srcOrd="0" destOrd="0" presId="urn:microsoft.com/office/officeart/2008/layout/RadialCluster"/>
    <dgm:cxn modelId="{3D44E62C-29B6-4C07-A7F2-3F8F44B0443D}" srcId="{E914C2CC-941F-4BD7-B09C-EFFEE9624813}" destId="{AC8E7F7A-611C-4400-AA99-2DEC859EE459}" srcOrd="0" destOrd="0" parTransId="{88E676C8-A495-4D1B-A8A7-FEF13A4D5EFF}" sibTransId="{5DE273B9-CE06-42C6-B5C7-301C4612D6D9}"/>
    <dgm:cxn modelId="{3E2BC9CE-9E9D-44D2-8390-563BE157A721}" srcId="{E914C2CC-941F-4BD7-B09C-EFFEE9624813}" destId="{B114B14E-8C91-4DC1-9BF6-BBFD6E9983AE}" srcOrd="4" destOrd="0" parTransId="{6A5F6ACE-36CB-4571-9EB3-B821347E1288}" sibTransId="{51C63526-CC70-4D89-B9FC-640078F76E33}"/>
    <dgm:cxn modelId="{4C275BD5-AA37-4612-885C-94E54DB31973}" srcId="{E914C2CC-941F-4BD7-B09C-EFFEE9624813}" destId="{55260A7C-0422-4536-BC9D-8601CC77DD36}" srcOrd="5" destOrd="0" parTransId="{2931899C-25AD-4A3E-BB7E-ED50FCF14A81}" sibTransId="{8386D959-CD47-417E-9F7C-2906E2FEF3B5}"/>
    <dgm:cxn modelId="{6DD3AEE0-DC74-4D8D-8151-1B3825D69F68}" srcId="{E914C2CC-941F-4BD7-B09C-EFFEE9624813}" destId="{AAC36E01-B646-46A6-8C24-49E6664E948A}" srcOrd="6" destOrd="0" parTransId="{7255A1CF-9F3E-4CD0-BA7B-479DA7DE8900}" sibTransId="{2D555FCE-B322-4DC9-9797-D92FD63F7CE7}"/>
    <dgm:cxn modelId="{F1FB7396-8A23-438C-A054-C4BCCC749BBB}" type="presParOf" srcId="{C16B076A-7FF7-4358-AD7D-C6E6487A46FB}" destId="{4EB351E8-5BA1-4B42-B11D-8828AFBB61F7}" srcOrd="0" destOrd="0" presId="urn:microsoft.com/office/officeart/2008/layout/RadialCluster"/>
    <dgm:cxn modelId="{70FB4162-B34E-4D76-AD62-CE1E26156730}" type="presParOf" srcId="{4EB351E8-5BA1-4B42-B11D-8828AFBB61F7}" destId="{07B8A559-B0E1-4F13-ABC2-66B7B96F2CD7}" srcOrd="0" destOrd="0" presId="urn:microsoft.com/office/officeart/2008/layout/RadialCluster"/>
    <dgm:cxn modelId="{9E306EDA-21FE-4E8A-B91E-A100E13DFFE6}" type="presParOf" srcId="{4EB351E8-5BA1-4B42-B11D-8828AFBB61F7}" destId="{50BFEE70-15E1-4F89-8722-DDE67644F89C}" srcOrd="1" destOrd="0" presId="urn:microsoft.com/office/officeart/2008/layout/RadialCluster"/>
    <dgm:cxn modelId="{26CCF50B-C2B1-40CA-ABDF-80EA9C3BA673}" type="presParOf" srcId="{4EB351E8-5BA1-4B42-B11D-8828AFBB61F7}" destId="{4F67937A-A391-4B26-B5A7-5939383C5FBB}" srcOrd="2" destOrd="0" presId="urn:microsoft.com/office/officeart/2008/layout/RadialCluster"/>
    <dgm:cxn modelId="{EEBB240A-5AB1-406A-B7C5-0D070B83ADD8}" type="presParOf" srcId="{4EB351E8-5BA1-4B42-B11D-8828AFBB61F7}" destId="{89642E6D-70FE-4486-A024-4F36CA56409D}" srcOrd="3" destOrd="0" presId="urn:microsoft.com/office/officeart/2008/layout/RadialCluster"/>
    <dgm:cxn modelId="{9F72D867-1B5E-4CF2-987F-3E07E70B78B7}" type="presParOf" srcId="{4EB351E8-5BA1-4B42-B11D-8828AFBB61F7}" destId="{9644291F-9F94-46CF-8CE3-D7C1670AA6A2}" srcOrd="4" destOrd="0" presId="urn:microsoft.com/office/officeart/2008/layout/RadialCluster"/>
    <dgm:cxn modelId="{702C7654-2431-438B-A84B-582456019EDE}" type="presParOf" srcId="{4EB351E8-5BA1-4B42-B11D-8828AFBB61F7}" destId="{7F37F8D6-33A8-4EBC-8CD9-03775612B5D6}" srcOrd="5" destOrd="0" presId="urn:microsoft.com/office/officeart/2008/layout/RadialCluster"/>
    <dgm:cxn modelId="{FEC1DA11-63E4-4BF1-B03A-041C3EAA3ED7}" type="presParOf" srcId="{4EB351E8-5BA1-4B42-B11D-8828AFBB61F7}" destId="{50B1F0B1-DC28-4C02-85D7-B766CFC63AC9}" srcOrd="6" destOrd="0" presId="urn:microsoft.com/office/officeart/2008/layout/RadialCluster"/>
    <dgm:cxn modelId="{0B9CD5F6-F3B5-4AD0-8F53-63373C6FC0C9}" type="presParOf" srcId="{4EB351E8-5BA1-4B42-B11D-8828AFBB61F7}" destId="{12F236E6-9F4E-44F0-936A-6F586323F1A5}" srcOrd="7" destOrd="0" presId="urn:microsoft.com/office/officeart/2008/layout/RadialCluster"/>
    <dgm:cxn modelId="{5E6389CF-0EB4-4AC6-B03D-390C12093D1B}" type="presParOf" srcId="{4EB351E8-5BA1-4B42-B11D-8828AFBB61F7}" destId="{270F696E-6605-4323-BB54-9F3CDF78B6C7}" srcOrd="8" destOrd="0" presId="urn:microsoft.com/office/officeart/2008/layout/RadialCluster"/>
    <dgm:cxn modelId="{DE3E141E-7A53-4F0B-8E13-2F28C77F7FBD}" type="presParOf" srcId="{4EB351E8-5BA1-4B42-B11D-8828AFBB61F7}" destId="{A070F39C-982C-4247-BF19-11EF3C1B80D6}" srcOrd="9" destOrd="0" presId="urn:microsoft.com/office/officeart/2008/layout/RadialCluster"/>
    <dgm:cxn modelId="{9CB53B6F-A9B2-4CBD-90ED-EA50F46A26F3}" type="presParOf" srcId="{4EB351E8-5BA1-4B42-B11D-8828AFBB61F7}" destId="{56D23815-E1FF-43BA-BEAC-3BE7B58542CC}" srcOrd="10" destOrd="0" presId="urn:microsoft.com/office/officeart/2008/layout/RadialCluster"/>
    <dgm:cxn modelId="{0A19CDC0-35F6-483F-9451-1A16D9539E92}" type="presParOf" srcId="{4EB351E8-5BA1-4B42-B11D-8828AFBB61F7}" destId="{8896202C-856D-4F9F-9231-303FF5840D21}" srcOrd="11" destOrd="0" presId="urn:microsoft.com/office/officeart/2008/layout/RadialCluster"/>
    <dgm:cxn modelId="{E35C9D76-B360-49DD-A38A-D2AD5C3AE09A}" type="presParOf" srcId="{4EB351E8-5BA1-4B42-B11D-8828AFBB61F7}" destId="{5C1DA4D4-47C8-4367-9D8A-CD724EE7491C}" srcOrd="12" destOrd="0" presId="urn:microsoft.com/office/officeart/2008/layout/RadialCluster"/>
    <dgm:cxn modelId="{A7C3E9F2-81C2-4A1E-B5EC-6E98994C9AD5}" type="presParOf" srcId="{4EB351E8-5BA1-4B42-B11D-8828AFBB61F7}" destId="{3F80C978-26E4-4BD0-976F-A0B3DB1CAB50}" srcOrd="13" destOrd="0" presId="urn:microsoft.com/office/officeart/2008/layout/RadialCluster"/>
    <dgm:cxn modelId="{AB56018B-9C0F-4B2A-9858-072DED03FBA4}" type="presParOf" srcId="{4EB351E8-5BA1-4B42-B11D-8828AFBB61F7}" destId="{0C670EB7-4D34-4BB3-B290-B6C4C09B1CA6}" srcOrd="14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chevronAccent+Icon" loCatId="process" qsTypeId="urn:microsoft.com/office/officeart/2009/2/quickstyle/3d8" qsCatId="3D" csTypeId="urn:microsoft.com/office/officeart/2005/8/colors/colorful1" csCatId="colorful" phldr="1"/>
      <dgm:spPr/>
    </dgm:pt>
    <dgm:pt modelId="{31290D50-D8F6-2A47-A30A-DC6B9A980F58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行为规范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543E34A9-9503-1547-8F60-C9CD2E3BBB81}" type="parTrans" cxnId="{F6F359F4-DBE7-8643-ACCF-F50E3B19D676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A6F709E8-A3A1-BF46-95F3-2FE13D5A94D6}" type="sibTrans" cxnId="{F6F359F4-DBE7-8643-ACCF-F50E3B19D676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FE2AA4F6-9672-8049-A8A5-64D4AA103AE5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社会实践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1BA5AE3A-5529-4518-9D86-AC2503717D68}" type="pres">
      <dgm:prSet presAssocID="{0F117AA7-366F-C244-8F5F-5FBABBEEFE6D}" presName="Name0" presStyleCnt="0">
        <dgm:presLayoutVars>
          <dgm:dir/>
          <dgm:resizeHandles val="exact"/>
        </dgm:presLayoutVars>
      </dgm:prSet>
      <dgm:spPr/>
    </dgm:pt>
    <dgm:pt modelId="{F1A5D7BC-D859-4A0D-870A-72E4373B2A6C}" type="pres">
      <dgm:prSet presAssocID="{31290D50-D8F6-2A47-A30A-DC6B9A980F58}" presName="composite" presStyleCnt="0"/>
      <dgm:spPr/>
    </dgm:pt>
    <dgm:pt modelId="{999E2094-52C8-40E9-99A6-6A8B369C986D}" type="pres">
      <dgm:prSet presAssocID="{31290D50-D8F6-2A47-A30A-DC6B9A980F58}" presName="bgChev" presStyleLbl="node1" presStyleIdx="0" presStyleCnt="2"/>
      <dgm:spPr/>
    </dgm:pt>
    <dgm:pt modelId="{8C57F80A-B1D7-44CD-BB00-195B2161CF3C}" type="pres">
      <dgm:prSet presAssocID="{31290D50-D8F6-2A47-A30A-DC6B9A980F58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8324D-FEF2-45FA-9039-59EF0B3ADAF5}" type="pres">
      <dgm:prSet presAssocID="{A6F709E8-A3A1-BF46-95F3-2FE13D5A94D6}" presName="compositeSpace" presStyleCnt="0"/>
      <dgm:spPr/>
    </dgm:pt>
    <dgm:pt modelId="{1E707FBE-3D1C-4535-B810-17C635AC5050}" type="pres">
      <dgm:prSet presAssocID="{FE2AA4F6-9672-8049-A8A5-64D4AA103AE5}" presName="composite" presStyleCnt="0"/>
      <dgm:spPr/>
    </dgm:pt>
    <dgm:pt modelId="{4F351F18-A50F-450F-BAC1-D3FA960A7D3C}" type="pres">
      <dgm:prSet presAssocID="{FE2AA4F6-9672-8049-A8A5-64D4AA103AE5}" presName="bgChev" presStyleLbl="node1" presStyleIdx="1" presStyleCnt="2"/>
      <dgm:spPr/>
    </dgm:pt>
    <dgm:pt modelId="{C1BB0702-7237-4F25-B6CD-F1194248C386}" type="pres">
      <dgm:prSet presAssocID="{FE2AA4F6-9672-8049-A8A5-64D4AA103AE5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6F359F4-DBE7-8643-ACCF-F50E3B19D676}" srcId="{0F117AA7-366F-C244-8F5F-5FBABBEEFE6D}" destId="{31290D50-D8F6-2A47-A30A-DC6B9A980F58}" srcOrd="0" destOrd="0" parTransId="{543E34A9-9503-1547-8F60-C9CD2E3BBB81}" sibTransId="{A6F709E8-A3A1-BF46-95F3-2FE13D5A94D6}"/>
    <dgm:cxn modelId="{C9147A9C-CEEB-7840-B51D-AED6AC20618C}" srcId="{0F117AA7-366F-C244-8F5F-5FBABBEEFE6D}" destId="{FE2AA4F6-9672-8049-A8A5-64D4AA103AE5}" srcOrd="1" destOrd="0" parTransId="{A131D058-366F-B040-B508-C08968AB64A8}" sibTransId="{0A043B31-89E9-0E42-82C9-3E78C0F55E01}"/>
    <dgm:cxn modelId="{AC076366-DFF0-4CD7-BBB4-BBF4F69D4E4C}" type="presOf" srcId="{FE2AA4F6-9672-8049-A8A5-64D4AA103AE5}" destId="{C1BB0702-7237-4F25-B6CD-F1194248C386}" srcOrd="0" destOrd="0" presId="urn:microsoft.com/office/officeart/2005/8/layout/chevronAccent+Icon"/>
    <dgm:cxn modelId="{BA223F1D-3981-435B-ADE1-94898B9A02CC}" type="presOf" srcId="{31290D50-D8F6-2A47-A30A-DC6B9A980F58}" destId="{8C57F80A-B1D7-44CD-BB00-195B2161CF3C}" srcOrd="0" destOrd="0" presId="urn:microsoft.com/office/officeart/2005/8/layout/chevronAccent+Icon"/>
    <dgm:cxn modelId="{AB4E2856-7AE2-4F80-93C9-DB771D2A8895}" type="presOf" srcId="{0F117AA7-366F-C244-8F5F-5FBABBEEFE6D}" destId="{1BA5AE3A-5529-4518-9D86-AC2503717D68}" srcOrd="0" destOrd="0" presId="urn:microsoft.com/office/officeart/2005/8/layout/chevronAccent+Icon"/>
    <dgm:cxn modelId="{5801233F-1B9A-4729-A260-5DE194326D5E}" type="presParOf" srcId="{1BA5AE3A-5529-4518-9D86-AC2503717D68}" destId="{F1A5D7BC-D859-4A0D-870A-72E4373B2A6C}" srcOrd="0" destOrd="0" presId="urn:microsoft.com/office/officeart/2005/8/layout/chevronAccent+Icon"/>
    <dgm:cxn modelId="{086DCE3B-6DF8-4DAE-8EF1-677212DE7066}" type="presParOf" srcId="{F1A5D7BC-D859-4A0D-870A-72E4373B2A6C}" destId="{999E2094-52C8-40E9-99A6-6A8B369C986D}" srcOrd="0" destOrd="0" presId="urn:microsoft.com/office/officeart/2005/8/layout/chevronAccent+Icon"/>
    <dgm:cxn modelId="{665B27AF-190C-4E5E-969A-52EEE14B08A4}" type="presParOf" srcId="{F1A5D7BC-D859-4A0D-870A-72E4373B2A6C}" destId="{8C57F80A-B1D7-44CD-BB00-195B2161CF3C}" srcOrd="1" destOrd="0" presId="urn:microsoft.com/office/officeart/2005/8/layout/chevronAccent+Icon"/>
    <dgm:cxn modelId="{520D152A-3D42-40ED-90B3-F0D0C9502059}" type="presParOf" srcId="{1BA5AE3A-5529-4518-9D86-AC2503717D68}" destId="{8358324D-FEF2-45FA-9039-59EF0B3ADAF5}" srcOrd="1" destOrd="0" presId="urn:microsoft.com/office/officeart/2005/8/layout/chevronAccent+Icon"/>
    <dgm:cxn modelId="{52221AAE-C8DB-4260-A03C-AF6EB7EC8B04}" type="presParOf" srcId="{1BA5AE3A-5529-4518-9D86-AC2503717D68}" destId="{1E707FBE-3D1C-4535-B810-17C635AC5050}" srcOrd="2" destOrd="0" presId="urn:microsoft.com/office/officeart/2005/8/layout/chevronAccent+Icon"/>
    <dgm:cxn modelId="{DD66905C-F28E-4687-A337-9FCB9AC43A36}" type="presParOf" srcId="{1E707FBE-3D1C-4535-B810-17C635AC5050}" destId="{4F351F18-A50F-450F-BAC1-D3FA960A7D3C}" srcOrd="0" destOrd="0" presId="urn:microsoft.com/office/officeart/2005/8/layout/chevronAccent+Icon"/>
    <dgm:cxn modelId="{D3FAB6CD-692E-4808-8A5A-7DF39A24AABC}" type="presParOf" srcId="{1E707FBE-3D1C-4535-B810-17C635AC5050}" destId="{C1BB0702-7237-4F25-B6CD-F1194248C38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chevronAccent+Icon" loCatId="process" qsTypeId="urn:microsoft.com/office/officeart/2009/2/quickstyle/3d8" qsCatId="3D" csTypeId="urn:microsoft.com/office/officeart/2005/8/colors/colorful5" csCatId="colorful" phldr="1"/>
      <dgm:spPr/>
    </dgm:pt>
    <dgm:pt modelId="{31290D50-D8F6-2A47-A30A-DC6B9A980F58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跟随参与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543E34A9-9503-1547-8F60-C9CD2E3BBB81}" type="parTrans" cxnId="{F6F359F4-DBE7-8643-ACCF-F50E3B19D676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A6F709E8-A3A1-BF46-95F3-2FE13D5A94D6}" type="sibTrans" cxnId="{F6F359F4-DBE7-8643-ACCF-F50E3B19D676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FE2AA4F6-9672-8049-A8A5-64D4AA103AE5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领导策划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1BA5AE3A-5529-4518-9D86-AC2503717D68}" type="pres">
      <dgm:prSet presAssocID="{0F117AA7-366F-C244-8F5F-5FBABBEEFE6D}" presName="Name0" presStyleCnt="0">
        <dgm:presLayoutVars>
          <dgm:dir/>
          <dgm:resizeHandles val="exact"/>
        </dgm:presLayoutVars>
      </dgm:prSet>
      <dgm:spPr/>
    </dgm:pt>
    <dgm:pt modelId="{F1A5D7BC-D859-4A0D-870A-72E4373B2A6C}" type="pres">
      <dgm:prSet presAssocID="{31290D50-D8F6-2A47-A30A-DC6B9A980F58}" presName="composite" presStyleCnt="0"/>
      <dgm:spPr/>
    </dgm:pt>
    <dgm:pt modelId="{999E2094-52C8-40E9-99A6-6A8B369C986D}" type="pres">
      <dgm:prSet presAssocID="{31290D50-D8F6-2A47-A30A-DC6B9A980F58}" presName="bgChev" presStyleLbl="node1" presStyleIdx="0" presStyleCnt="2"/>
      <dgm:spPr/>
    </dgm:pt>
    <dgm:pt modelId="{8C57F80A-B1D7-44CD-BB00-195B2161CF3C}" type="pres">
      <dgm:prSet presAssocID="{31290D50-D8F6-2A47-A30A-DC6B9A980F58}" presName="txNode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58324D-FEF2-45FA-9039-59EF0B3ADAF5}" type="pres">
      <dgm:prSet presAssocID="{A6F709E8-A3A1-BF46-95F3-2FE13D5A94D6}" presName="compositeSpace" presStyleCnt="0"/>
      <dgm:spPr/>
    </dgm:pt>
    <dgm:pt modelId="{1E707FBE-3D1C-4535-B810-17C635AC5050}" type="pres">
      <dgm:prSet presAssocID="{FE2AA4F6-9672-8049-A8A5-64D4AA103AE5}" presName="composite" presStyleCnt="0"/>
      <dgm:spPr/>
    </dgm:pt>
    <dgm:pt modelId="{4F351F18-A50F-450F-BAC1-D3FA960A7D3C}" type="pres">
      <dgm:prSet presAssocID="{FE2AA4F6-9672-8049-A8A5-64D4AA103AE5}" presName="bgChev" presStyleLbl="node1" presStyleIdx="1" presStyleCnt="2"/>
      <dgm:spPr/>
    </dgm:pt>
    <dgm:pt modelId="{C1BB0702-7237-4F25-B6CD-F1194248C386}" type="pres">
      <dgm:prSet presAssocID="{FE2AA4F6-9672-8049-A8A5-64D4AA103AE5}" presName="txNode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76366-DFF0-4CD7-BBB4-BBF4F69D4E4C}" type="presOf" srcId="{FE2AA4F6-9672-8049-A8A5-64D4AA103AE5}" destId="{C1BB0702-7237-4F25-B6CD-F1194248C386}" srcOrd="0" destOrd="0" presId="urn:microsoft.com/office/officeart/2005/8/layout/chevronAccent+Icon"/>
    <dgm:cxn modelId="{F6F359F4-DBE7-8643-ACCF-F50E3B19D676}" srcId="{0F117AA7-366F-C244-8F5F-5FBABBEEFE6D}" destId="{31290D50-D8F6-2A47-A30A-DC6B9A980F58}" srcOrd="0" destOrd="0" parTransId="{543E34A9-9503-1547-8F60-C9CD2E3BBB81}" sibTransId="{A6F709E8-A3A1-BF46-95F3-2FE13D5A94D6}"/>
    <dgm:cxn modelId="{C9147A9C-CEEB-7840-B51D-AED6AC20618C}" srcId="{0F117AA7-366F-C244-8F5F-5FBABBEEFE6D}" destId="{FE2AA4F6-9672-8049-A8A5-64D4AA103AE5}" srcOrd="1" destOrd="0" parTransId="{A131D058-366F-B040-B508-C08968AB64A8}" sibTransId="{0A043B31-89E9-0E42-82C9-3E78C0F55E01}"/>
    <dgm:cxn modelId="{AB4E2856-7AE2-4F80-93C9-DB771D2A8895}" type="presOf" srcId="{0F117AA7-366F-C244-8F5F-5FBABBEEFE6D}" destId="{1BA5AE3A-5529-4518-9D86-AC2503717D68}" srcOrd="0" destOrd="0" presId="urn:microsoft.com/office/officeart/2005/8/layout/chevronAccent+Icon"/>
    <dgm:cxn modelId="{BA223F1D-3981-435B-ADE1-94898B9A02CC}" type="presOf" srcId="{31290D50-D8F6-2A47-A30A-DC6B9A980F58}" destId="{8C57F80A-B1D7-44CD-BB00-195B2161CF3C}" srcOrd="0" destOrd="0" presId="urn:microsoft.com/office/officeart/2005/8/layout/chevronAccent+Icon"/>
    <dgm:cxn modelId="{5801233F-1B9A-4729-A260-5DE194326D5E}" type="presParOf" srcId="{1BA5AE3A-5529-4518-9D86-AC2503717D68}" destId="{F1A5D7BC-D859-4A0D-870A-72E4373B2A6C}" srcOrd="0" destOrd="0" presId="urn:microsoft.com/office/officeart/2005/8/layout/chevronAccent+Icon"/>
    <dgm:cxn modelId="{086DCE3B-6DF8-4DAE-8EF1-677212DE7066}" type="presParOf" srcId="{F1A5D7BC-D859-4A0D-870A-72E4373B2A6C}" destId="{999E2094-52C8-40E9-99A6-6A8B369C986D}" srcOrd="0" destOrd="0" presId="urn:microsoft.com/office/officeart/2005/8/layout/chevronAccent+Icon"/>
    <dgm:cxn modelId="{665B27AF-190C-4E5E-969A-52EEE14B08A4}" type="presParOf" srcId="{F1A5D7BC-D859-4A0D-870A-72E4373B2A6C}" destId="{8C57F80A-B1D7-44CD-BB00-195B2161CF3C}" srcOrd="1" destOrd="0" presId="urn:microsoft.com/office/officeart/2005/8/layout/chevronAccent+Icon"/>
    <dgm:cxn modelId="{520D152A-3D42-40ED-90B3-F0D0C9502059}" type="presParOf" srcId="{1BA5AE3A-5529-4518-9D86-AC2503717D68}" destId="{8358324D-FEF2-45FA-9039-59EF0B3ADAF5}" srcOrd="1" destOrd="0" presId="urn:microsoft.com/office/officeart/2005/8/layout/chevronAccent+Icon"/>
    <dgm:cxn modelId="{52221AAE-C8DB-4260-A03C-AF6EB7EC8B04}" type="presParOf" srcId="{1BA5AE3A-5529-4518-9D86-AC2503717D68}" destId="{1E707FBE-3D1C-4535-B810-17C635AC5050}" srcOrd="2" destOrd="0" presId="urn:microsoft.com/office/officeart/2005/8/layout/chevronAccent+Icon"/>
    <dgm:cxn modelId="{DD66905C-F28E-4687-A337-9FCB9AC43A36}" type="presParOf" srcId="{1E707FBE-3D1C-4535-B810-17C635AC5050}" destId="{4F351F18-A50F-450F-BAC1-D3FA960A7D3C}" srcOrd="0" destOrd="0" presId="urn:microsoft.com/office/officeart/2005/8/layout/chevronAccent+Icon"/>
    <dgm:cxn modelId="{D3FAB6CD-692E-4808-8A5A-7DF39A24AABC}" type="presParOf" srcId="{1E707FBE-3D1C-4535-B810-17C635AC5050}" destId="{C1BB0702-7237-4F25-B6CD-F1194248C38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chevronAccent+Icon" loCatId="process" qsTypeId="urn:microsoft.com/office/officeart/2005/8/quickstyle/simple2" qsCatId="simple" csTypeId="urn:microsoft.com/office/officeart/2005/8/colors/colorful4" csCatId="colorful" phldr="1"/>
      <dgm:spPr/>
    </dgm:pt>
    <dgm:pt modelId="{FE2AA4F6-9672-8049-A8A5-64D4AA103AE5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建立习惯、培养自主学习及解决问题的能力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1BA5AE3A-5529-4518-9D86-AC2503717D68}" type="pres">
      <dgm:prSet presAssocID="{0F117AA7-366F-C244-8F5F-5FBABBEEFE6D}" presName="Name0" presStyleCnt="0">
        <dgm:presLayoutVars>
          <dgm:dir/>
          <dgm:resizeHandles val="exact"/>
        </dgm:presLayoutVars>
      </dgm:prSet>
      <dgm:spPr/>
    </dgm:pt>
    <dgm:pt modelId="{1E707FBE-3D1C-4535-B810-17C635AC5050}" type="pres">
      <dgm:prSet presAssocID="{FE2AA4F6-9672-8049-A8A5-64D4AA103AE5}" presName="composite" presStyleCnt="0"/>
      <dgm:spPr/>
    </dgm:pt>
    <dgm:pt modelId="{4F351F18-A50F-450F-BAC1-D3FA960A7D3C}" type="pres">
      <dgm:prSet presAssocID="{FE2AA4F6-9672-8049-A8A5-64D4AA103AE5}" presName="bgChev" presStyleLbl="node1" presStyleIdx="0" presStyleCnt="1"/>
      <dgm:spPr/>
    </dgm:pt>
    <dgm:pt modelId="{C1BB0702-7237-4F25-B6CD-F1194248C386}" type="pres">
      <dgm:prSet presAssocID="{FE2AA4F6-9672-8049-A8A5-64D4AA103AE5}" presName="txNode" presStyleLbl="fgAcc1" presStyleIdx="0" presStyleCnt="1" custScaleX="14019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C076366-DFF0-4CD7-BBB4-BBF4F69D4E4C}" type="presOf" srcId="{FE2AA4F6-9672-8049-A8A5-64D4AA103AE5}" destId="{C1BB0702-7237-4F25-B6CD-F1194248C386}" srcOrd="0" destOrd="0" presId="urn:microsoft.com/office/officeart/2005/8/layout/chevronAccent+Icon"/>
    <dgm:cxn modelId="{AB4E2856-7AE2-4F80-93C9-DB771D2A8895}" type="presOf" srcId="{0F117AA7-366F-C244-8F5F-5FBABBEEFE6D}" destId="{1BA5AE3A-5529-4518-9D86-AC2503717D68}" srcOrd="0" destOrd="0" presId="urn:microsoft.com/office/officeart/2005/8/layout/chevronAccent+Icon"/>
    <dgm:cxn modelId="{C9147A9C-CEEB-7840-B51D-AED6AC20618C}" srcId="{0F117AA7-366F-C244-8F5F-5FBABBEEFE6D}" destId="{FE2AA4F6-9672-8049-A8A5-64D4AA103AE5}" srcOrd="0" destOrd="0" parTransId="{A131D058-366F-B040-B508-C08968AB64A8}" sibTransId="{0A043B31-89E9-0E42-82C9-3E78C0F55E01}"/>
    <dgm:cxn modelId="{52221AAE-C8DB-4260-A03C-AF6EB7EC8B04}" type="presParOf" srcId="{1BA5AE3A-5529-4518-9D86-AC2503717D68}" destId="{1E707FBE-3D1C-4535-B810-17C635AC5050}" srcOrd="0" destOrd="0" presId="urn:microsoft.com/office/officeart/2005/8/layout/chevronAccent+Icon"/>
    <dgm:cxn modelId="{DD66905C-F28E-4687-A337-9FCB9AC43A36}" type="presParOf" srcId="{1E707FBE-3D1C-4535-B810-17C635AC5050}" destId="{4F351F18-A50F-450F-BAC1-D3FA960A7D3C}" srcOrd="0" destOrd="0" presId="urn:microsoft.com/office/officeart/2005/8/layout/chevronAccent+Icon"/>
    <dgm:cxn modelId="{D3FAB6CD-692E-4808-8A5A-7DF39A24AABC}" type="presParOf" srcId="{1E707FBE-3D1C-4535-B810-17C635AC5050}" destId="{C1BB0702-7237-4F25-B6CD-F1194248C386}" srcOrd="1" destOrd="0" presId="urn:microsoft.com/office/officeart/2005/8/layout/chevronAccent+Icon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hierarchy3" loCatId="list" qsTypeId="urn:microsoft.com/office/officeart/2005/8/quickstyle/simple3" qsCatId="simple" csTypeId="urn:microsoft.com/office/officeart/2005/8/colors/colorful1" csCatId="colorful" phldr="1"/>
      <dgm:spPr/>
    </dgm:pt>
    <dgm:pt modelId="{31290D50-D8F6-2A47-A30A-DC6B9A980F58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全校级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543E34A9-9503-1547-8F60-C9CD2E3BBB81}" type="parTrans" cxnId="{F6F359F4-DBE7-8643-ACCF-F50E3B19D676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A6F709E8-A3A1-BF46-95F3-2FE13D5A94D6}" type="sibTrans" cxnId="{F6F359F4-DBE7-8643-ACCF-F50E3B19D676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FE2AA4F6-9672-8049-A8A5-64D4AA103AE5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初高中</a:t>
          </a:r>
          <a:r>
            <a:rPr lang="en-US" altLang="zh-CN" sz="3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各个年级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A0E6202B-1520-2F46-A394-91E7ADD8F877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德育</a:t>
          </a:r>
          <a:r>
            <a:rPr lang="en-US" altLang="zh-CN" sz="3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公民教育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304AC714-01B9-094A-9147-028E1B2071D6}" type="parTrans" cxnId="{07996F8A-4E24-7F45-9B07-11C695CA3A24}">
      <dgm:prSet/>
      <dgm:spPr/>
      <dgm:t>
        <a:bodyPr/>
        <a:lstStyle/>
        <a:p>
          <a:endParaRPr lang="en-US" sz="3200"/>
        </a:p>
      </dgm:t>
    </dgm:pt>
    <dgm:pt modelId="{2836B206-A0F0-604A-95C8-ADEC19475AF7}" type="sibTrans" cxnId="{07996F8A-4E24-7F45-9B07-11C695CA3A24}">
      <dgm:prSet/>
      <dgm:spPr/>
      <dgm:t>
        <a:bodyPr/>
        <a:lstStyle/>
        <a:p>
          <a:endParaRPr lang="en-US" sz="3200"/>
        </a:p>
      </dgm:t>
    </dgm:pt>
    <dgm:pt modelId="{DFFD8671-85BE-024F-8C03-536BFC2F72E4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语文加强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1D68DF43-120A-1B46-AE69-C784B6CCFE84}" type="parTrans" cxnId="{7D615700-35A1-1B45-8475-96FC7D10F526}">
      <dgm:prSet/>
      <dgm:spPr/>
      <dgm:t>
        <a:bodyPr/>
        <a:lstStyle/>
        <a:p>
          <a:endParaRPr lang="en-US" sz="3200"/>
        </a:p>
      </dgm:t>
    </dgm:pt>
    <dgm:pt modelId="{5FACC0BB-5D2F-1745-9000-43EAE5B425A7}" type="sibTrans" cxnId="{7D615700-35A1-1B45-8475-96FC7D10F526}">
      <dgm:prSet/>
      <dgm:spPr/>
      <dgm:t>
        <a:bodyPr/>
        <a:lstStyle/>
        <a:p>
          <a:endParaRPr lang="en-US" sz="3200"/>
        </a:p>
      </dgm:t>
    </dgm:pt>
    <dgm:pt modelId="{797291C7-EABB-004A-AC1F-ADDEEDC40A8A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劳作服务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1F8A908-540A-934F-8596-84F43DF2EC3D}" type="parTrans" cxnId="{C9DB7827-1E18-EE4A-ACCC-AE650FD70B48}">
      <dgm:prSet/>
      <dgm:spPr/>
      <dgm:t>
        <a:bodyPr/>
        <a:lstStyle/>
        <a:p>
          <a:endParaRPr lang="en-US" sz="3200"/>
        </a:p>
      </dgm:t>
    </dgm:pt>
    <dgm:pt modelId="{EBF7CC8F-7D8D-C147-A9CC-643DE78C478B}" type="sibTrans" cxnId="{C9DB7827-1E18-EE4A-ACCC-AE650FD70B48}">
      <dgm:prSet/>
      <dgm:spPr/>
      <dgm:t>
        <a:bodyPr/>
        <a:lstStyle/>
        <a:p>
          <a:endParaRPr lang="en-US" sz="3200"/>
        </a:p>
      </dgm:t>
    </dgm:pt>
    <dgm:pt modelId="{66E04CA4-7367-504C-B09D-6D59680C2166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校园环境保护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61F4A143-5B7A-7040-A956-B905F062B841}" type="parTrans" cxnId="{AADD942B-C0E1-6341-A7E2-4B7F41A2B998}">
      <dgm:prSet/>
      <dgm:spPr/>
      <dgm:t>
        <a:bodyPr/>
        <a:lstStyle/>
        <a:p>
          <a:endParaRPr lang="en-US" sz="3200"/>
        </a:p>
      </dgm:t>
    </dgm:pt>
    <dgm:pt modelId="{79D34381-A9E4-A744-A989-CD0385BEB305}" type="sibTrans" cxnId="{AADD942B-C0E1-6341-A7E2-4B7F41A2B998}">
      <dgm:prSet/>
      <dgm:spPr/>
      <dgm:t>
        <a:bodyPr/>
        <a:lstStyle/>
        <a:p>
          <a:endParaRPr lang="en-US" sz="3200"/>
        </a:p>
      </dgm:t>
    </dgm:pt>
    <dgm:pt modelId="{37A4509D-A671-1B4F-A282-5B7F7D41FA6F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跨族群交流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1ED34033-72AD-7F40-8885-5C7E6904C77C}" type="parTrans" cxnId="{7D5F1037-DF91-8E44-AAB1-39C4A1C08F38}">
      <dgm:prSet/>
      <dgm:spPr/>
      <dgm:t>
        <a:bodyPr/>
        <a:lstStyle/>
        <a:p>
          <a:endParaRPr lang="en-US" sz="3200"/>
        </a:p>
      </dgm:t>
    </dgm:pt>
    <dgm:pt modelId="{A24385CA-FB48-0741-AA14-5D40E28CDF16}" type="sibTrans" cxnId="{7D5F1037-DF91-8E44-AAB1-39C4A1C08F38}">
      <dgm:prSet/>
      <dgm:spPr/>
      <dgm:t>
        <a:bodyPr/>
        <a:lstStyle/>
        <a:p>
          <a:endParaRPr lang="en-US" sz="3200"/>
        </a:p>
      </dgm:t>
    </dgm:pt>
    <dgm:pt modelId="{8D6D378D-61E7-7D47-ABA8-8D7FD48BB4E2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野外探险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87E24071-A73B-1C48-AE4B-4FC104D00CAB}" type="parTrans" cxnId="{09E4015F-FD7A-384F-9851-AA6E945E49F5}">
      <dgm:prSet/>
      <dgm:spPr/>
      <dgm:t>
        <a:bodyPr/>
        <a:lstStyle/>
        <a:p>
          <a:endParaRPr lang="en-US" sz="3200"/>
        </a:p>
      </dgm:t>
    </dgm:pt>
    <dgm:pt modelId="{A3365225-2733-3749-8068-038B1A922D1A}" type="sibTrans" cxnId="{09E4015F-FD7A-384F-9851-AA6E945E49F5}">
      <dgm:prSet/>
      <dgm:spPr/>
      <dgm:t>
        <a:bodyPr/>
        <a:lstStyle/>
        <a:p>
          <a:endParaRPr lang="en-US" sz="3200"/>
        </a:p>
      </dgm:t>
    </dgm:pt>
    <dgm:pt modelId="{7A804DF1-F37A-4C47-8079-2A3F85C6AC3E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社区服务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7FC5873-CC6B-9144-A817-AF19472461CF}" type="parTrans" cxnId="{166C4634-0009-F149-A898-98D6B7079FBB}">
      <dgm:prSet/>
      <dgm:spPr/>
      <dgm:t>
        <a:bodyPr/>
        <a:lstStyle/>
        <a:p>
          <a:endParaRPr lang="en-US" sz="3200"/>
        </a:p>
      </dgm:t>
    </dgm:pt>
    <dgm:pt modelId="{A8F349E0-EBCA-FB4B-874D-8FD0BDE17080}" type="sibTrans" cxnId="{166C4634-0009-F149-A898-98D6B7079FBB}">
      <dgm:prSet/>
      <dgm:spPr/>
      <dgm:t>
        <a:bodyPr/>
        <a:lstStyle/>
        <a:p>
          <a:endParaRPr lang="en-US" sz="3200"/>
        </a:p>
      </dgm:t>
    </dgm:pt>
    <dgm:pt modelId="{0F6709BD-EF8C-B940-B90D-FB7DE50E1E3D}">
      <dgm:prSet phldrT="[Text]" custT="1"/>
      <dgm:spPr/>
      <dgm:t>
        <a:bodyPr/>
        <a:lstStyle/>
        <a:p>
          <a:r>
            <a:rPr lang="zh-CN" altLang="en-US" sz="3200" smtClean="0">
              <a:latin typeface="Microsoft YaHei" charset="0"/>
              <a:ea typeface="Microsoft YaHei" charset="0"/>
              <a:cs typeface="Microsoft YaHei" charset="0"/>
            </a:rPr>
            <a:t>境外游学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9CF3ABF-FC6F-8D43-9E0C-B8C62F7303D5}" type="parTrans" cxnId="{797BE4EC-9188-2D47-A2F2-283032899D2B}">
      <dgm:prSet/>
      <dgm:spPr/>
      <dgm:t>
        <a:bodyPr/>
        <a:lstStyle/>
        <a:p>
          <a:endParaRPr lang="en-US" sz="3200"/>
        </a:p>
      </dgm:t>
    </dgm:pt>
    <dgm:pt modelId="{7806C41D-B8A2-7A41-A778-9BB1B23B7054}" type="sibTrans" cxnId="{797BE4EC-9188-2D47-A2F2-283032899D2B}">
      <dgm:prSet/>
      <dgm:spPr/>
      <dgm:t>
        <a:bodyPr/>
        <a:lstStyle/>
        <a:p>
          <a:endParaRPr lang="en-US" sz="3200"/>
        </a:p>
      </dgm:t>
    </dgm:pt>
    <dgm:pt modelId="{2B177CF2-26A6-441B-99CF-ED7B4515607D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校庆义卖会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BD08A96-CA98-41E7-894D-92EDB7152679}" type="parTrans" cxnId="{C2B29268-8460-4A56-A1C0-CF9990D58C19}">
      <dgm:prSet/>
      <dgm:spPr/>
      <dgm:t>
        <a:bodyPr/>
        <a:lstStyle/>
        <a:p>
          <a:endParaRPr lang="en-US"/>
        </a:p>
      </dgm:t>
    </dgm:pt>
    <dgm:pt modelId="{6C2F376E-1835-4D82-86F8-319A5EA45C1D}" type="sibTrans" cxnId="{C2B29268-8460-4A56-A1C0-CF9990D58C19}">
      <dgm:prSet/>
      <dgm:spPr/>
      <dgm:t>
        <a:bodyPr/>
        <a:lstStyle/>
        <a:p>
          <a:endParaRPr lang="en-US"/>
        </a:p>
      </dgm:t>
    </dgm:pt>
    <dgm:pt modelId="{BAC27391-473A-4A5C-862E-97ACA180D8EC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晨读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356DBE83-AB1E-4025-9E05-9EC79480022E}" type="parTrans" cxnId="{6F81B20C-CF43-40C8-8D63-3EE09B4BC1F7}">
      <dgm:prSet/>
      <dgm:spPr/>
      <dgm:t>
        <a:bodyPr/>
        <a:lstStyle/>
        <a:p>
          <a:endParaRPr lang="en-US"/>
        </a:p>
      </dgm:t>
    </dgm:pt>
    <dgm:pt modelId="{7E5B8ECD-9AB6-49DE-B336-58401C66EA61}" type="sibTrans" cxnId="{6F81B20C-CF43-40C8-8D63-3EE09B4BC1F7}">
      <dgm:prSet/>
      <dgm:spPr/>
      <dgm:t>
        <a:bodyPr/>
        <a:lstStyle/>
        <a:p>
          <a:endParaRPr lang="en-US"/>
        </a:p>
      </dgm:t>
    </dgm:pt>
    <dgm:pt modelId="{7441CD11-1E14-4035-BE44-85E3CACBCC8D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班会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9152EF66-69B2-450E-8321-93D55AD7BC19}" type="parTrans" cxnId="{16AA20BE-815A-413F-810E-A965555AFC10}">
      <dgm:prSet/>
      <dgm:spPr/>
      <dgm:t>
        <a:bodyPr/>
        <a:lstStyle/>
        <a:p>
          <a:endParaRPr lang="en-US"/>
        </a:p>
      </dgm:t>
    </dgm:pt>
    <dgm:pt modelId="{8E541F25-77B5-4EDD-99CF-129041A356A0}" type="sibTrans" cxnId="{16AA20BE-815A-413F-810E-A965555AFC10}">
      <dgm:prSet/>
      <dgm:spPr/>
      <dgm:t>
        <a:bodyPr/>
        <a:lstStyle/>
        <a:p>
          <a:endParaRPr lang="en-US"/>
        </a:p>
      </dgm:t>
    </dgm:pt>
    <dgm:pt modelId="{39D148D7-C63F-4163-A323-6C0D22082199}" type="pres">
      <dgm:prSet presAssocID="{0F117AA7-366F-C244-8F5F-5FBABBEEFE6D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0389501-DD72-42BB-9B8C-97C49F71E61A}" type="pres">
      <dgm:prSet presAssocID="{31290D50-D8F6-2A47-A30A-DC6B9A980F58}" presName="root" presStyleCnt="0"/>
      <dgm:spPr/>
    </dgm:pt>
    <dgm:pt modelId="{250B0954-1736-4289-A5E0-003D27B6448B}" type="pres">
      <dgm:prSet presAssocID="{31290D50-D8F6-2A47-A30A-DC6B9A980F58}" presName="rootComposite" presStyleCnt="0"/>
      <dgm:spPr/>
    </dgm:pt>
    <dgm:pt modelId="{A4324E7D-0E4C-4ABE-89DE-C284B4945439}" type="pres">
      <dgm:prSet presAssocID="{31290D50-D8F6-2A47-A30A-DC6B9A980F58}" presName="rootText" presStyleLbl="node1" presStyleIdx="0" presStyleCnt="2" custScaleX="336381"/>
      <dgm:spPr/>
      <dgm:t>
        <a:bodyPr/>
        <a:lstStyle/>
        <a:p>
          <a:endParaRPr lang="en-US"/>
        </a:p>
      </dgm:t>
    </dgm:pt>
    <dgm:pt modelId="{839F1F61-6C14-4533-93B5-5684C9D66685}" type="pres">
      <dgm:prSet presAssocID="{31290D50-D8F6-2A47-A30A-DC6B9A980F58}" presName="rootConnector" presStyleLbl="node1" presStyleIdx="0" presStyleCnt="2"/>
      <dgm:spPr/>
      <dgm:t>
        <a:bodyPr/>
        <a:lstStyle/>
        <a:p>
          <a:endParaRPr lang="en-US"/>
        </a:p>
      </dgm:t>
    </dgm:pt>
    <dgm:pt modelId="{F7052C7D-1266-4A03-BFCB-8B0099A5FBD4}" type="pres">
      <dgm:prSet presAssocID="{31290D50-D8F6-2A47-A30A-DC6B9A980F58}" presName="childShape" presStyleCnt="0"/>
      <dgm:spPr/>
    </dgm:pt>
    <dgm:pt modelId="{D42086F4-BB59-438F-8FE8-444F4E4A3915}" type="pres">
      <dgm:prSet presAssocID="{304AC714-01B9-094A-9147-028E1B2071D6}" presName="Name13" presStyleLbl="parChTrans1D2" presStyleIdx="0" presStyleCnt="11" custSzX="358876"/>
      <dgm:spPr/>
      <dgm:t>
        <a:bodyPr/>
        <a:lstStyle/>
        <a:p>
          <a:endParaRPr lang="en-US"/>
        </a:p>
      </dgm:t>
    </dgm:pt>
    <dgm:pt modelId="{CF7BA904-866D-4617-B349-E09296C368BA}" type="pres">
      <dgm:prSet presAssocID="{A0E6202B-1520-2F46-A394-91E7ADD8F877}" presName="childText" presStyleLbl="bgAcc1" presStyleIdx="0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63942-B7E6-4DCF-A030-856C2B931BD8}" type="pres">
      <dgm:prSet presAssocID="{1D68DF43-120A-1B46-AE69-C784B6CCFE84}" presName="Name13" presStyleLbl="parChTrans1D2" presStyleIdx="1" presStyleCnt="11" custSzX="358876"/>
      <dgm:spPr/>
      <dgm:t>
        <a:bodyPr/>
        <a:lstStyle/>
        <a:p>
          <a:endParaRPr lang="en-US"/>
        </a:p>
      </dgm:t>
    </dgm:pt>
    <dgm:pt modelId="{BB685F5B-1B06-4365-B621-33A91A1A9714}" type="pres">
      <dgm:prSet presAssocID="{DFFD8671-85BE-024F-8C03-536BFC2F72E4}" presName="childText" presStyleLbl="bgAcc1" presStyleIdx="1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8CF36CA-F265-422F-82FE-E89F51851099}" type="pres">
      <dgm:prSet presAssocID="{0BD08A96-CA98-41E7-894D-92EDB7152679}" presName="Name13" presStyleLbl="parChTrans1D2" presStyleIdx="2" presStyleCnt="11"/>
      <dgm:spPr/>
    </dgm:pt>
    <dgm:pt modelId="{111B7F25-595E-473B-822F-A86D8523ED82}" type="pres">
      <dgm:prSet presAssocID="{2B177CF2-26A6-441B-99CF-ED7B4515607D}" presName="childText" presStyleLbl="bgAcc1" presStyleIdx="2" presStyleCnt="11" custScaleX="336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976AB0-535F-4850-A3B2-444282F4C8B6}" type="pres">
      <dgm:prSet presAssocID="{356DBE83-AB1E-4025-9E05-9EC79480022E}" presName="Name13" presStyleLbl="parChTrans1D2" presStyleIdx="3" presStyleCnt="11"/>
      <dgm:spPr/>
    </dgm:pt>
    <dgm:pt modelId="{654B6A1C-B91B-4AB7-A899-2F83892F7CD1}" type="pres">
      <dgm:prSet presAssocID="{BAC27391-473A-4A5C-862E-97ACA180D8EC}" presName="childText" presStyleLbl="bgAcc1" presStyleIdx="3" presStyleCnt="11" custScaleX="336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36187A-E31C-42FE-9CA3-E3A7140266B8}" type="pres">
      <dgm:prSet presAssocID="{9152EF66-69B2-450E-8321-93D55AD7BC19}" presName="Name13" presStyleLbl="parChTrans1D2" presStyleIdx="4" presStyleCnt="11"/>
      <dgm:spPr/>
    </dgm:pt>
    <dgm:pt modelId="{D6D1B036-0BFC-4C04-8FBA-37D1CFC731D2}" type="pres">
      <dgm:prSet presAssocID="{7441CD11-1E14-4035-BE44-85E3CACBCC8D}" presName="childText" presStyleLbl="bgAcc1" presStyleIdx="4" presStyleCnt="11" custScaleX="3362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4631414-4488-4B0C-ADB3-5B9E0A5154D9}" type="pres">
      <dgm:prSet presAssocID="{FE2AA4F6-9672-8049-A8A5-64D4AA103AE5}" presName="root" presStyleCnt="0"/>
      <dgm:spPr/>
    </dgm:pt>
    <dgm:pt modelId="{9BAFF65B-AED7-4C72-938D-85F259140703}" type="pres">
      <dgm:prSet presAssocID="{FE2AA4F6-9672-8049-A8A5-64D4AA103AE5}" presName="rootComposite" presStyleCnt="0"/>
      <dgm:spPr/>
    </dgm:pt>
    <dgm:pt modelId="{5532C42D-CE07-4DDF-A734-4438E8A9E7F3}" type="pres">
      <dgm:prSet presAssocID="{FE2AA4F6-9672-8049-A8A5-64D4AA103AE5}" presName="rootText" presStyleLbl="node1" presStyleIdx="1" presStyleCnt="2" custScaleX="336381"/>
      <dgm:spPr/>
      <dgm:t>
        <a:bodyPr/>
        <a:lstStyle/>
        <a:p>
          <a:endParaRPr lang="en-US"/>
        </a:p>
      </dgm:t>
    </dgm:pt>
    <dgm:pt modelId="{40A6E789-730E-4981-BDC0-302DE0BE54BF}" type="pres">
      <dgm:prSet presAssocID="{FE2AA4F6-9672-8049-A8A5-64D4AA103AE5}" presName="rootConnector" presStyleLbl="node1" presStyleIdx="1" presStyleCnt="2"/>
      <dgm:spPr/>
      <dgm:t>
        <a:bodyPr/>
        <a:lstStyle/>
        <a:p>
          <a:endParaRPr lang="en-US"/>
        </a:p>
      </dgm:t>
    </dgm:pt>
    <dgm:pt modelId="{E26A51F4-24DE-4524-B546-5B089B9B2271}" type="pres">
      <dgm:prSet presAssocID="{FE2AA4F6-9672-8049-A8A5-64D4AA103AE5}" presName="childShape" presStyleCnt="0"/>
      <dgm:spPr/>
    </dgm:pt>
    <dgm:pt modelId="{62F80943-5F9E-4CD6-B5D0-39F030C33501}" type="pres">
      <dgm:prSet presAssocID="{01F8A908-540A-934F-8596-84F43DF2EC3D}" presName="Name13" presStyleLbl="parChTrans1D2" presStyleIdx="5" presStyleCnt="11" custSzX="358876"/>
      <dgm:spPr/>
      <dgm:t>
        <a:bodyPr/>
        <a:lstStyle/>
        <a:p>
          <a:endParaRPr lang="en-US"/>
        </a:p>
      </dgm:t>
    </dgm:pt>
    <dgm:pt modelId="{30B814BF-821D-441C-A55C-68B22D3A79AD}" type="pres">
      <dgm:prSet presAssocID="{797291C7-EABB-004A-AC1F-ADDEEDC40A8A}" presName="childText" presStyleLbl="bgAcc1" presStyleIdx="5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BEE6F6-EC1C-4B54-A5C7-86A93E10A7B0}" type="pres">
      <dgm:prSet presAssocID="{61F4A143-5B7A-7040-A956-B905F062B841}" presName="Name13" presStyleLbl="parChTrans1D2" presStyleIdx="6" presStyleCnt="11" custSzX="358876"/>
      <dgm:spPr/>
      <dgm:t>
        <a:bodyPr/>
        <a:lstStyle/>
        <a:p>
          <a:endParaRPr lang="en-US"/>
        </a:p>
      </dgm:t>
    </dgm:pt>
    <dgm:pt modelId="{C7B1D15B-A161-4AEA-AE40-472A3031AE92}" type="pres">
      <dgm:prSet presAssocID="{66E04CA4-7367-504C-B09D-6D59680C2166}" presName="childText" presStyleLbl="bgAcc1" presStyleIdx="6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A23566-041C-40F9-9C8E-266A56CA3D47}" type="pres">
      <dgm:prSet presAssocID="{1ED34033-72AD-7F40-8885-5C7E6904C77C}" presName="Name13" presStyleLbl="parChTrans1D2" presStyleIdx="7" presStyleCnt="11" custSzX="358876"/>
      <dgm:spPr/>
      <dgm:t>
        <a:bodyPr/>
        <a:lstStyle/>
        <a:p>
          <a:endParaRPr lang="en-US"/>
        </a:p>
      </dgm:t>
    </dgm:pt>
    <dgm:pt modelId="{5F059F74-4A32-430A-B7D8-661C7FC96EC2}" type="pres">
      <dgm:prSet presAssocID="{37A4509D-A671-1B4F-A282-5B7F7D41FA6F}" presName="childText" presStyleLbl="bgAcc1" presStyleIdx="7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DB2F24-B0ED-4027-8FB1-7ED02B0F7F1F}" type="pres">
      <dgm:prSet presAssocID="{87E24071-A73B-1C48-AE4B-4FC104D00CAB}" presName="Name13" presStyleLbl="parChTrans1D2" presStyleIdx="8" presStyleCnt="11" custSzX="358876"/>
      <dgm:spPr/>
      <dgm:t>
        <a:bodyPr/>
        <a:lstStyle/>
        <a:p>
          <a:endParaRPr lang="en-US"/>
        </a:p>
      </dgm:t>
    </dgm:pt>
    <dgm:pt modelId="{FF57C948-C9B8-4301-93F1-C5C44A1A5EBD}" type="pres">
      <dgm:prSet presAssocID="{8D6D378D-61E7-7D47-ABA8-8D7FD48BB4E2}" presName="childText" presStyleLbl="bgAcc1" presStyleIdx="8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1A456B-AC0D-4DF1-9C69-37C320783118}" type="pres">
      <dgm:prSet presAssocID="{07FC5873-CC6B-9144-A817-AF19472461CF}" presName="Name13" presStyleLbl="parChTrans1D2" presStyleIdx="9" presStyleCnt="11" custSzX="358876"/>
      <dgm:spPr/>
      <dgm:t>
        <a:bodyPr/>
        <a:lstStyle/>
        <a:p>
          <a:endParaRPr lang="en-US"/>
        </a:p>
      </dgm:t>
    </dgm:pt>
    <dgm:pt modelId="{C97E72B6-2F55-47D2-97F6-33E36FC6AA9F}" type="pres">
      <dgm:prSet presAssocID="{7A804DF1-F37A-4C47-8079-2A3F85C6AC3E}" presName="childText" presStyleLbl="bgAcc1" presStyleIdx="9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3B72C4-F44F-4217-A86A-4DD4CCB4A4EE}" type="pres">
      <dgm:prSet presAssocID="{09CF3ABF-FC6F-8D43-9E0C-B8C62F7303D5}" presName="Name13" presStyleLbl="parChTrans1D2" presStyleIdx="10" presStyleCnt="11" custSzX="358876"/>
      <dgm:spPr/>
      <dgm:t>
        <a:bodyPr/>
        <a:lstStyle/>
        <a:p>
          <a:endParaRPr lang="en-US"/>
        </a:p>
      </dgm:t>
    </dgm:pt>
    <dgm:pt modelId="{E5F70BEE-EF66-4F39-811E-0AB09B7089D2}" type="pres">
      <dgm:prSet presAssocID="{0F6709BD-EF8C-B940-B90D-FB7DE50E1E3D}" presName="childText" presStyleLbl="bgAcc1" presStyleIdx="10" presStyleCnt="11" custScaleX="3363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9DB7827-1E18-EE4A-ACCC-AE650FD70B48}" srcId="{FE2AA4F6-9672-8049-A8A5-64D4AA103AE5}" destId="{797291C7-EABB-004A-AC1F-ADDEEDC40A8A}" srcOrd="0" destOrd="0" parTransId="{01F8A908-540A-934F-8596-84F43DF2EC3D}" sibTransId="{EBF7CC8F-7D8D-C147-A9CC-643DE78C478B}"/>
    <dgm:cxn modelId="{454381A7-7AAF-4385-865D-2A0F49E923BA}" type="presOf" srcId="{304AC714-01B9-094A-9147-028E1B2071D6}" destId="{D42086F4-BB59-438F-8FE8-444F4E4A3915}" srcOrd="0" destOrd="0" presId="urn:microsoft.com/office/officeart/2005/8/layout/hierarchy3"/>
    <dgm:cxn modelId="{F36BBA3E-6117-476E-8A22-3AEEBA90A9CC}" type="presOf" srcId="{A0E6202B-1520-2F46-A394-91E7ADD8F877}" destId="{CF7BA904-866D-4617-B349-E09296C368BA}" srcOrd="0" destOrd="0" presId="urn:microsoft.com/office/officeart/2005/8/layout/hierarchy3"/>
    <dgm:cxn modelId="{9EE8AD13-6069-4C6D-A05C-FA2C1061AC3A}" type="presOf" srcId="{31290D50-D8F6-2A47-A30A-DC6B9A980F58}" destId="{839F1F61-6C14-4533-93B5-5684C9D66685}" srcOrd="1" destOrd="0" presId="urn:microsoft.com/office/officeart/2005/8/layout/hierarchy3"/>
    <dgm:cxn modelId="{9CAC6C14-D4FF-43AF-9379-5524087FEBD0}" type="presOf" srcId="{DFFD8671-85BE-024F-8C03-536BFC2F72E4}" destId="{BB685F5B-1B06-4365-B621-33A91A1A9714}" srcOrd="0" destOrd="0" presId="urn:microsoft.com/office/officeart/2005/8/layout/hierarchy3"/>
    <dgm:cxn modelId="{1E3CBBA4-36A5-4ABB-8C74-45E9826C4447}" type="presOf" srcId="{2B177CF2-26A6-441B-99CF-ED7B4515607D}" destId="{111B7F25-595E-473B-822F-A86D8523ED82}" srcOrd="0" destOrd="0" presId="urn:microsoft.com/office/officeart/2005/8/layout/hierarchy3"/>
    <dgm:cxn modelId="{2A959FCE-E658-4990-B133-16DF46B36ACD}" type="presOf" srcId="{9152EF66-69B2-450E-8321-93D55AD7BC19}" destId="{A036187A-E31C-42FE-9CA3-E3A7140266B8}" srcOrd="0" destOrd="0" presId="urn:microsoft.com/office/officeart/2005/8/layout/hierarchy3"/>
    <dgm:cxn modelId="{390412EB-1F90-489D-AF7D-A29980AB807E}" type="presOf" srcId="{0F6709BD-EF8C-B940-B90D-FB7DE50E1E3D}" destId="{E5F70BEE-EF66-4F39-811E-0AB09B7089D2}" srcOrd="0" destOrd="0" presId="urn:microsoft.com/office/officeart/2005/8/layout/hierarchy3"/>
    <dgm:cxn modelId="{6338791B-953A-4A68-BEBD-746BD43E08FF}" type="presOf" srcId="{FE2AA4F6-9672-8049-A8A5-64D4AA103AE5}" destId="{5532C42D-CE07-4DDF-A734-4438E8A9E7F3}" srcOrd="0" destOrd="0" presId="urn:microsoft.com/office/officeart/2005/8/layout/hierarchy3"/>
    <dgm:cxn modelId="{5DD4FEEE-2C9A-43EC-9995-8BD2EFB7F204}" type="presOf" srcId="{87E24071-A73B-1C48-AE4B-4FC104D00CAB}" destId="{4DDB2F24-B0ED-4027-8FB1-7ED02B0F7F1F}" srcOrd="0" destOrd="0" presId="urn:microsoft.com/office/officeart/2005/8/layout/hierarchy3"/>
    <dgm:cxn modelId="{AADD942B-C0E1-6341-A7E2-4B7F41A2B998}" srcId="{FE2AA4F6-9672-8049-A8A5-64D4AA103AE5}" destId="{66E04CA4-7367-504C-B09D-6D59680C2166}" srcOrd="1" destOrd="0" parTransId="{61F4A143-5B7A-7040-A956-B905F062B841}" sibTransId="{79D34381-A9E4-A744-A989-CD0385BEB305}"/>
    <dgm:cxn modelId="{C2B29268-8460-4A56-A1C0-CF9990D58C19}" srcId="{31290D50-D8F6-2A47-A30A-DC6B9A980F58}" destId="{2B177CF2-26A6-441B-99CF-ED7B4515607D}" srcOrd="2" destOrd="0" parTransId="{0BD08A96-CA98-41E7-894D-92EDB7152679}" sibTransId="{6C2F376E-1835-4D82-86F8-319A5EA45C1D}"/>
    <dgm:cxn modelId="{CB943BAC-B60B-472C-8A25-CB7E9F104C52}" type="presOf" srcId="{1ED34033-72AD-7F40-8885-5C7E6904C77C}" destId="{02A23566-041C-40F9-9C8E-266A56CA3D47}" srcOrd="0" destOrd="0" presId="urn:microsoft.com/office/officeart/2005/8/layout/hierarchy3"/>
    <dgm:cxn modelId="{31941188-CDB6-4E55-96AC-5AD363031B90}" type="presOf" srcId="{BAC27391-473A-4A5C-862E-97ACA180D8EC}" destId="{654B6A1C-B91B-4AB7-A899-2F83892F7CD1}" srcOrd="0" destOrd="0" presId="urn:microsoft.com/office/officeart/2005/8/layout/hierarchy3"/>
    <dgm:cxn modelId="{09E4015F-FD7A-384F-9851-AA6E945E49F5}" srcId="{FE2AA4F6-9672-8049-A8A5-64D4AA103AE5}" destId="{8D6D378D-61E7-7D47-ABA8-8D7FD48BB4E2}" srcOrd="3" destOrd="0" parTransId="{87E24071-A73B-1C48-AE4B-4FC104D00CAB}" sibTransId="{A3365225-2733-3749-8068-038B1A922D1A}"/>
    <dgm:cxn modelId="{B14DCC78-E181-4FBA-B5B3-ACC03DB0F045}" type="presOf" srcId="{07FC5873-CC6B-9144-A817-AF19472461CF}" destId="{801A456B-AC0D-4DF1-9C69-37C320783118}" srcOrd="0" destOrd="0" presId="urn:microsoft.com/office/officeart/2005/8/layout/hierarchy3"/>
    <dgm:cxn modelId="{EA14DC29-C6CA-4BC2-9BE1-853A9CB4B39B}" type="presOf" srcId="{31290D50-D8F6-2A47-A30A-DC6B9A980F58}" destId="{A4324E7D-0E4C-4ABE-89DE-C284B4945439}" srcOrd="0" destOrd="0" presId="urn:microsoft.com/office/officeart/2005/8/layout/hierarchy3"/>
    <dgm:cxn modelId="{8186A1B2-64E2-41CC-ABA6-4D9B9ED5A6E0}" type="presOf" srcId="{61F4A143-5B7A-7040-A956-B905F062B841}" destId="{63BEE6F6-EC1C-4B54-A5C7-86A93E10A7B0}" srcOrd="0" destOrd="0" presId="urn:microsoft.com/office/officeart/2005/8/layout/hierarchy3"/>
    <dgm:cxn modelId="{C828FB56-095C-4049-A25C-6EBC8F2ED2CF}" type="presOf" srcId="{8D6D378D-61E7-7D47-ABA8-8D7FD48BB4E2}" destId="{FF57C948-C9B8-4301-93F1-C5C44A1A5EBD}" srcOrd="0" destOrd="0" presId="urn:microsoft.com/office/officeart/2005/8/layout/hierarchy3"/>
    <dgm:cxn modelId="{C9147A9C-CEEB-7840-B51D-AED6AC20618C}" srcId="{0F117AA7-366F-C244-8F5F-5FBABBEEFE6D}" destId="{FE2AA4F6-9672-8049-A8A5-64D4AA103AE5}" srcOrd="1" destOrd="0" parTransId="{A131D058-366F-B040-B508-C08968AB64A8}" sibTransId="{0A043B31-89E9-0E42-82C9-3E78C0F55E01}"/>
    <dgm:cxn modelId="{AA5ED487-CAAE-4F4E-A246-04CA6D37BBC5}" type="presOf" srcId="{01F8A908-540A-934F-8596-84F43DF2EC3D}" destId="{62F80943-5F9E-4CD6-B5D0-39F030C33501}" srcOrd="0" destOrd="0" presId="urn:microsoft.com/office/officeart/2005/8/layout/hierarchy3"/>
    <dgm:cxn modelId="{7D5F1037-DF91-8E44-AAB1-39C4A1C08F38}" srcId="{FE2AA4F6-9672-8049-A8A5-64D4AA103AE5}" destId="{37A4509D-A671-1B4F-A282-5B7F7D41FA6F}" srcOrd="2" destOrd="0" parTransId="{1ED34033-72AD-7F40-8885-5C7E6904C77C}" sibTransId="{A24385CA-FB48-0741-AA14-5D40E28CDF16}"/>
    <dgm:cxn modelId="{278009F9-4028-4C8C-BEB7-E77B731B64DD}" type="presOf" srcId="{66E04CA4-7367-504C-B09D-6D59680C2166}" destId="{C7B1D15B-A161-4AEA-AE40-472A3031AE92}" srcOrd="0" destOrd="0" presId="urn:microsoft.com/office/officeart/2005/8/layout/hierarchy3"/>
    <dgm:cxn modelId="{6068A61F-9B44-4C44-8D85-DCBE38711EEA}" type="presOf" srcId="{797291C7-EABB-004A-AC1F-ADDEEDC40A8A}" destId="{30B814BF-821D-441C-A55C-68B22D3A79AD}" srcOrd="0" destOrd="0" presId="urn:microsoft.com/office/officeart/2005/8/layout/hierarchy3"/>
    <dgm:cxn modelId="{3329C73A-9FF2-443C-BA97-D86BC1DADAC3}" type="presOf" srcId="{356DBE83-AB1E-4025-9E05-9EC79480022E}" destId="{26976AB0-535F-4850-A3B2-444282F4C8B6}" srcOrd="0" destOrd="0" presId="urn:microsoft.com/office/officeart/2005/8/layout/hierarchy3"/>
    <dgm:cxn modelId="{797BE4EC-9188-2D47-A2F2-283032899D2B}" srcId="{FE2AA4F6-9672-8049-A8A5-64D4AA103AE5}" destId="{0F6709BD-EF8C-B940-B90D-FB7DE50E1E3D}" srcOrd="5" destOrd="0" parTransId="{09CF3ABF-FC6F-8D43-9E0C-B8C62F7303D5}" sibTransId="{7806C41D-B8A2-7A41-A778-9BB1B23B7054}"/>
    <dgm:cxn modelId="{16AA20BE-815A-413F-810E-A965555AFC10}" srcId="{31290D50-D8F6-2A47-A30A-DC6B9A980F58}" destId="{7441CD11-1E14-4035-BE44-85E3CACBCC8D}" srcOrd="4" destOrd="0" parTransId="{9152EF66-69B2-450E-8321-93D55AD7BC19}" sibTransId="{8E541F25-77B5-4EDD-99CF-129041A356A0}"/>
    <dgm:cxn modelId="{FC1C15CF-2672-4B87-9929-D180A9A1B6ED}" type="presOf" srcId="{0F117AA7-366F-C244-8F5F-5FBABBEEFE6D}" destId="{39D148D7-C63F-4163-A323-6C0D22082199}" srcOrd="0" destOrd="0" presId="urn:microsoft.com/office/officeart/2005/8/layout/hierarchy3"/>
    <dgm:cxn modelId="{890A92D6-AB14-4B20-9263-02D28A4DF142}" type="presOf" srcId="{09CF3ABF-FC6F-8D43-9E0C-B8C62F7303D5}" destId="{473B72C4-F44F-4217-A86A-4DD4CCB4A4EE}" srcOrd="0" destOrd="0" presId="urn:microsoft.com/office/officeart/2005/8/layout/hierarchy3"/>
    <dgm:cxn modelId="{E935F820-9BE1-4F44-9882-2D6BC9B16AC4}" type="presOf" srcId="{FE2AA4F6-9672-8049-A8A5-64D4AA103AE5}" destId="{40A6E789-730E-4981-BDC0-302DE0BE54BF}" srcOrd="1" destOrd="0" presId="urn:microsoft.com/office/officeart/2005/8/layout/hierarchy3"/>
    <dgm:cxn modelId="{07996F8A-4E24-7F45-9B07-11C695CA3A24}" srcId="{31290D50-D8F6-2A47-A30A-DC6B9A980F58}" destId="{A0E6202B-1520-2F46-A394-91E7ADD8F877}" srcOrd="0" destOrd="0" parTransId="{304AC714-01B9-094A-9147-028E1B2071D6}" sibTransId="{2836B206-A0F0-604A-95C8-ADEC19475AF7}"/>
    <dgm:cxn modelId="{FDC16E81-8DAD-40BD-B79A-ED07F2EA0C4F}" type="presOf" srcId="{7441CD11-1E14-4035-BE44-85E3CACBCC8D}" destId="{D6D1B036-0BFC-4C04-8FBA-37D1CFC731D2}" srcOrd="0" destOrd="0" presId="urn:microsoft.com/office/officeart/2005/8/layout/hierarchy3"/>
    <dgm:cxn modelId="{166C4634-0009-F149-A898-98D6B7079FBB}" srcId="{FE2AA4F6-9672-8049-A8A5-64D4AA103AE5}" destId="{7A804DF1-F37A-4C47-8079-2A3F85C6AC3E}" srcOrd="4" destOrd="0" parTransId="{07FC5873-CC6B-9144-A817-AF19472461CF}" sibTransId="{A8F349E0-EBCA-FB4B-874D-8FD0BDE17080}"/>
    <dgm:cxn modelId="{E31C339C-F3C5-44AD-86F7-51F3B3F78D42}" type="presOf" srcId="{7A804DF1-F37A-4C47-8079-2A3F85C6AC3E}" destId="{C97E72B6-2F55-47D2-97F6-33E36FC6AA9F}" srcOrd="0" destOrd="0" presId="urn:microsoft.com/office/officeart/2005/8/layout/hierarchy3"/>
    <dgm:cxn modelId="{7CCABA9A-B940-449E-AF6F-58AD714207B9}" type="presOf" srcId="{0BD08A96-CA98-41E7-894D-92EDB7152679}" destId="{A8CF36CA-F265-422F-82FE-E89F51851099}" srcOrd="0" destOrd="0" presId="urn:microsoft.com/office/officeart/2005/8/layout/hierarchy3"/>
    <dgm:cxn modelId="{7D615700-35A1-1B45-8475-96FC7D10F526}" srcId="{31290D50-D8F6-2A47-A30A-DC6B9A980F58}" destId="{DFFD8671-85BE-024F-8C03-536BFC2F72E4}" srcOrd="1" destOrd="0" parTransId="{1D68DF43-120A-1B46-AE69-C784B6CCFE84}" sibTransId="{5FACC0BB-5D2F-1745-9000-43EAE5B425A7}"/>
    <dgm:cxn modelId="{6F81B20C-CF43-40C8-8D63-3EE09B4BC1F7}" srcId="{31290D50-D8F6-2A47-A30A-DC6B9A980F58}" destId="{BAC27391-473A-4A5C-862E-97ACA180D8EC}" srcOrd="3" destOrd="0" parTransId="{356DBE83-AB1E-4025-9E05-9EC79480022E}" sibTransId="{7E5B8ECD-9AB6-49DE-B336-58401C66EA61}"/>
    <dgm:cxn modelId="{23241B88-6C09-42CB-B008-AD8513DF3390}" type="presOf" srcId="{37A4509D-A671-1B4F-A282-5B7F7D41FA6F}" destId="{5F059F74-4A32-430A-B7D8-661C7FC96EC2}" srcOrd="0" destOrd="0" presId="urn:microsoft.com/office/officeart/2005/8/layout/hierarchy3"/>
    <dgm:cxn modelId="{F6F359F4-DBE7-8643-ACCF-F50E3B19D676}" srcId="{0F117AA7-366F-C244-8F5F-5FBABBEEFE6D}" destId="{31290D50-D8F6-2A47-A30A-DC6B9A980F58}" srcOrd="0" destOrd="0" parTransId="{543E34A9-9503-1547-8F60-C9CD2E3BBB81}" sibTransId="{A6F709E8-A3A1-BF46-95F3-2FE13D5A94D6}"/>
    <dgm:cxn modelId="{D4C541CF-F0A8-4DC8-BCBE-41614B084A59}" type="presOf" srcId="{1D68DF43-120A-1B46-AE69-C784B6CCFE84}" destId="{88C63942-B7E6-4DCF-A030-856C2B931BD8}" srcOrd="0" destOrd="0" presId="urn:microsoft.com/office/officeart/2005/8/layout/hierarchy3"/>
    <dgm:cxn modelId="{2BA2AE52-414D-49FB-A247-582AF3B3C4FD}" type="presParOf" srcId="{39D148D7-C63F-4163-A323-6C0D22082199}" destId="{D0389501-DD72-42BB-9B8C-97C49F71E61A}" srcOrd="0" destOrd="0" presId="urn:microsoft.com/office/officeart/2005/8/layout/hierarchy3"/>
    <dgm:cxn modelId="{72091156-D125-444E-9E62-272463204283}" type="presParOf" srcId="{D0389501-DD72-42BB-9B8C-97C49F71E61A}" destId="{250B0954-1736-4289-A5E0-003D27B6448B}" srcOrd="0" destOrd="0" presId="urn:microsoft.com/office/officeart/2005/8/layout/hierarchy3"/>
    <dgm:cxn modelId="{8F0A4283-3383-4DFC-A5C5-CE14B29FBF9C}" type="presParOf" srcId="{250B0954-1736-4289-A5E0-003D27B6448B}" destId="{A4324E7D-0E4C-4ABE-89DE-C284B4945439}" srcOrd="0" destOrd="0" presId="urn:microsoft.com/office/officeart/2005/8/layout/hierarchy3"/>
    <dgm:cxn modelId="{A985CDD3-0848-4E59-8D3A-09E098415239}" type="presParOf" srcId="{250B0954-1736-4289-A5E0-003D27B6448B}" destId="{839F1F61-6C14-4533-93B5-5684C9D66685}" srcOrd="1" destOrd="0" presId="urn:microsoft.com/office/officeart/2005/8/layout/hierarchy3"/>
    <dgm:cxn modelId="{082CB7E9-56AF-4269-B0BF-F0E481853E15}" type="presParOf" srcId="{D0389501-DD72-42BB-9B8C-97C49F71E61A}" destId="{F7052C7D-1266-4A03-BFCB-8B0099A5FBD4}" srcOrd="1" destOrd="0" presId="urn:microsoft.com/office/officeart/2005/8/layout/hierarchy3"/>
    <dgm:cxn modelId="{28919237-F971-4430-84AA-0FCA15DF57DF}" type="presParOf" srcId="{F7052C7D-1266-4A03-BFCB-8B0099A5FBD4}" destId="{D42086F4-BB59-438F-8FE8-444F4E4A3915}" srcOrd="0" destOrd="0" presId="urn:microsoft.com/office/officeart/2005/8/layout/hierarchy3"/>
    <dgm:cxn modelId="{AC39DFFD-2CC4-4121-A2EA-DA6C05D7FD57}" type="presParOf" srcId="{F7052C7D-1266-4A03-BFCB-8B0099A5FBD4}" destId="{CF7BA904-866D-4617-B349-E09296C368BA}" srcOrd="1" destOrd="0" presId="urn:microsoft.com/office/officeart/2005/8/layout/hierarchy3"/>
    <dgm:cxn modelId="{2D66F61B-5ECB-4A08-9B54-5F7ED7996D8E}" type="presParOf" srcId="{F7052C7D-1266-4A03-BFCB-8B0099A5FBD4}" destId="{88C63942-B7E6-4DCF-A030-856C2B931BD8}" srcOrd="2" destOrd="0" presId="urn:microsoft.com/office/officeart/2005/8/layout/hierarchy3"/>
    <dgm:cxn modelId="{3FA4A2E7-B937-468A-B00B-48E3EDA5EB98}" type="presParOf" srcId="{F7052C7D-1266-4A03-BFCB-8B0099A5FBD4}" destId="{BB685F5B-1B06-4365-B621-33A91A1A9714}" srcOrd="3" destOrd="0" presId="urn:microsoft.com/office/officeart/2005/8/layout/hierarchy3"/>
    <dgm:cxn modelId="{7553BF90-27F7-4D89-9BC1-7A6856A66042}" type="presParOf" srcId="{F7052C7D-1266-4A03-BFCB-8B0099A5FBD4}" destId="{A8CF36CA-F265-422F-82FE-E89F51851099}" srcOrd="4" destOrd="0" presId="urn:microsoft.com/office/officeart/2005/8/layout/hierarchy3"/>
    <dgm:cxn modelId="{1D53167B-55C6-4A86-ABD5-BF3C61833B1B}" type="presParOf" srcId="{F7052C7D-1266-4A03-BFCB-8B0099A5FBD4}" destId="{111B7F25-595E-473B-822F-A86D8523ED82}" srcOrd="5" destOrd="0" presId="urn:microsoft.com/office/officeart/2005/8/layout/hierarchy3"/>
    <dgm:cxn modelId="{2F7E8C00-F64C-43D9-949D-537CAAF899D2}" type="presParOf" srcId="{F7052C7D-1266-4A03-BFCB-8B0099A5FBD4}" destId="{26976AB0-535F-4850-A3B2-444282F4C8B6}" srcOrd="6" destOrd="0" presId="urn:microsoft.com/office/officeart/2005/8/layout/hierarchy3"/>
    <dgm:cxn modelId="{4D526AE7-74B0-47AB-B73D-BA78E8B1C0E0}" type="presParOf" srcId="{F7052C7D-1266-4A03-BFCB-8B0099A5FBD4}" destId="{654B6A1C-B91B-4AB7-A899-2F83892F7CD1}" srcOrd="7" destOrd="0" presId="urn:microsoft.com/office/officeart/2005/8/layout/hierarchy3"/>
    <dgm:cxn modelId="{E0E4FCB1-AB80-4933-BD66-A39C61ED7E4D}" type="presParOf" srcId="{F7052C7D-1266-4A03-BFCB-8B0099A5FBD4}" destId="{A036187A-E31C-42FE-9CA3-E3A7140266B8}" srcOrd="8" destOrd="0" presId="urn:microsoft.com/office/officeart/2005/8/layout/hierarchy3"/>
    <dgm:cxn modelId="{E4D1A4B5-77B0-49A5-AAB0-49BE617EC74C}" type="presParOf" srcId="{F7052C7D-1266-4A03-BFCB-8B0099A5FBD4}" destId="{D6D1B036-0BFC-4C04-8FBA-37D1CFC731D2}" srcOrd="9" destOrd="0" presId="urn:microsoft.com/office/officeart/2005/8/layout/hierarchy3"/>
    <dgm:cxn modelId="{B52D30DE-7083-4A13-B1C4-A8BF547B206C}" type="presParOf" srcId="{39D148D7-C63F-4163-A323-6C0D22082199}" destId="{34631414-4488-4B0C-ADB3-5B9E0A5154D9}" srcOrd="1" destOrd="0" presId="urn:microsoft.com/office/officeart/2005/8/layout/hierarchy3"/>
    <dgm:cxn modelId="{29A0B024-50AB-4A3B-AD16-8BCF5E91DF95}" type="presParOf" srcId="{34631414-4488-4B0C-ADB3-5B9E0A5154D9}" destId="{9BAFF65B-AED7-4C72-938D-85F259140703}" srcOrd="0" destOrd="0" presId="urn:microsoft.com/office/officeart/2005/8/layout/hierarchy3"/>
    <dgm:cxn modelId="{54D04FEC-EFE3-4423-A1DC-4EE8F8B47FC4}" type="presParOf" srcId="{9BAFF65B-AED7-4C72-938D-85F259140703}" destId="{5532C42D-CE07-4DDF-A734-4438E8A9E7F3}" srcOrd="0" destOrd="0" presId="urn:microsoft.com/office/officeart/2005/8/layout/hierarchy3"/>
    <dgm:cxn modelId="{A9493251-B59F-428E-93A9-018B2BD98836}" type="presParOf" srcId="{9BAFF65B-AED7-4C72-938D-85F259140703}" destId="{40A6E789-730E-4981-BDC0-302DE0BE54BF}" srcOrd="1" destOrd="0" presId="urn:microsoft.com/office/officeart/2005/8/layout/hierarchy3"/>
    <dgm:cxn modelId="{E3F4237E-B55A-4168-B334-9C11272EFA4C}" type="presParOf" srcId="{34631414-4488-4B0C-ADB3-5B9E0A5154D9}" destId="{E26A51F4-24DE-4524-B546-5B089B9B2271}" srcOrd="1" destOrd="0" presId="urn:microsoft.com/office/officeart/2005/8/layout/hierarchy3"/>
    <dgm:cxn modelId="{E7DC324E-31E4-4857-8B67-26F2FAB30F30}" type="presParOf" srcId="{E26A51F4-24DE-4524-B546-5B089B9B2271}" destId="{62F80943-5F9E-4CD6-B5D0-39F030C33501}" srcOrd="0" destOrd="0" presId="urn:microsoft.com/office/officeart/2005/8/layout/hierarchy3"/>
    <dgm:cxn modelId="{FD386FFC-3710-4E9E-8E00-9E3BE8F414B3}" type="presParOf" srcId="{E26A51F4-24DE-4524-B546-5B089B9B2271}" destId="{30B814BF-821D-441C-A55C-68B22D3A79AD}" srcOrd="1" destOrd="0" presId="urn:microsoft.com/office/officeart/2005/8/layout/hierarchy3"/>
    <dgm:cxn modelId="{D5EFBD76-0599-405C-807B-9AB72C5D6EDF}" type="presParOf" srcId="{E26A51F4-24DE-4524-B546-5B089B9B2271}" destId="{63BEE6F6-EC1C-4B54-A5C7-86A93E10A7B0}" srcOrd="2" destOrd="0" presId="urn:microsoft.com/office/officeart/2005/8/layout/hierarchy3"/>
    <dgm:cxn modelId="{82916CC4-013F-426A-91CB-36C975080C57}" type="presParOf" srcId="{E26A51F4-24DE-4524-B546-5B089B9B2271}" destId="{C7B1D15B-A161-4AEA-AE40-472A3031AE92}" srcOrd="3" destOrd="0" presId="urn:microsoft.com/office/officeart/2005/8/layout/hierarchy3"/>
    <dgm:cxn modelId="{C3360E15-C9D4-4275-8C41-2E8C954B01E3}" type="presParOf" srcId="{E26A51F4-24DE-4524-B546-5B089B9B2271}" destId="{02A23566-041C-40F9-9C8E-266A56CA3D47}" srcOrd="4" destOrd="0" presId="urn:microsoft.com/office/officeart/2005/8/layout/hierarchy3"/>
    <dgm:cxn modelId="{C4882C0D-821B-4B52-94EB-E7EE9BB0F09E}" type="presParOf" srcId="{E26A51F4-24DE-4524-B546-5B089B9B2271}" destId="{5F059F74-4A32-430A-B7D8-661C7FC96EC2}" srcOrd="5" destOrd="0" presId="urn:microsoft.com/office/officeart/2005/8/layout/hierarchy3"/>
    <dgm:cxn modelId="{C2733806-E136-4750-B65E-4E06E21CFA7E}" type="presParOf" srcId="{E26A51F4-24DE-4524-B546-5B089B9B2271}" destId="{4DDB2F24-B0ED-4027-8FB1-7ED02B0F7F1F}" srcOrd="6" destOrd="0" presId="urn:microsoft.com/office/officeart/2005/8/layout/hierarchy3"/>
    <dgm:cxn modelId="{EA3E5667-9808-48B1-9C13-124CB742C6D3}" type="presParOf" srcId="{E26A51F4-24DE-4524-B546-5B089B9B2271}" destId="{FF57C948-C9B8-4301-93F1-C5C44A1A5EBD}" srcOrd="7" destOrd="0" presId="urn:microsoft.com/office/officeart/2005/8/layout/hierarchy3"/>
    <dgm:cxn modelId="{AB065E5A-11E9-4439-9214-63A657BE2D22}" type="presParOf" srcId="{E26A51F4-24DE-4524-B546-5B089B9B2271}" destId="{801A456B-AC0D-4DF1-9C69-37C320783118}" srcOrd="8" destOrd="0" presId="urn:microsoft.com/office/officeart/2005/8/layout/hierarchy3"/>
    <dgm:cxn modelId="{6BC378BC-FCC2-46FC-A196-7ADB8695B3B4}" type="presParOf" srcId="{E26A51F4-24DE-4524-B546-5B089B9B2271}" destId="{C97E72B6-2F55-47D2-97F6-33E36FC6AA9F}" srcOrd="9" destOrd="0" presId="urn:microsoft.com/office/officeart/2005/8/layout/hierarchy3"/>
    <dgm:cxn modelId="{C636529C-9BBE-4E7F-9C5F-D3B2DAA3F163}" type="presParOf" srcId="{E26A51F4-24DE-4524-B546-5B089B9B2271}" destId="{473B72C4-F44F-4217-A86A-4DD4CCB4A4EE}" srcOrd="10" destOrd="0" presId="urn:microsoft.com/office/officeart/2005/8/layout/hierarchy3"/>
    <dgm:cxn modelId="{E1EB3DD5-3052-4CA4-AF08-AD495EC3F6C3}" type="presParOf" srcId="{E26A51F4-24DE-4524-B546-5B089B9B2271}" destId="{E5F70BEE-EF66-4F39-811E-0AB09B7089D2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lProcess3" loCatId="process" qsTypeId="urn:microsoft.com/office/officeart/2005/8/quickstyle/simple4" qsCatId="simple" csTypeId="urn:microsoft.com/office/officeart/2005/8/colors/colorful1" csCatId="colorful" phldr="1"/>
      <dgm:spPr/>
    </dgm:pt>
    <dgm:pt modelId="{FE2AA4F6-9672-8049-A8A5-64D4AA103AE5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初一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37A4509D-A671-1B4F-A282-5B7F7D41FA6F}">
      <dgm:prSet phldrT="[Text]" custT="1"/>
      <dgm:spPr/>
      <dgm:t>
        <a:bodyPr/>
        <a:lstStyle/>
        <a:p>
          <a:r>
            <a:rPr lang="zh-CN" altLang="en-US" sz="3200" smtClean="0">
              <a:latin typeface="Microsoft YaHei" charset="0"/>
              <a:ea typeface="Microsoft YaHei" charset="0"/>
              <a:cs typeface="Microsoft YaHei" charset="0"/>
            </a:rPr>
            <a:t>初三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1ED34033-72AD-7F40-8885-5C7E6904C77C}" type="parTrans" cxnId="{7D5F1037-DF91-8E44-AAB1-39C4A1C08F38}">
      <dgm:prSet/>
      <dgm:spPr/>
      <dgm:t>
        <a:bodyPr/>
        <a:lstStyle/>
        <a:p>
          <a:endParaRPr lang="en-US" sz="3200"/>
        </a:p>
      </dgm:t>
    </dgm:pt>
    <dgm:pt modelId="{A24385CA-FB48-0741-AA14-5D40E28CDF16}" type="sibTrans" cxnId="{7D5F1037-DF91-8E44-AAB1-39C4A1C08F38}">
      <dgm:prSet/>
      <dgm:spPr/>
      <dgm:t>
        <a:bodyPr/>
        <a:lstStyle/>
        <a:p>
          <a:endParaRPr lang="en-US" sz="3200"/>
        </a:p>
      </dgm:t>
    </dgm:pt>
    <dgm:pt modelId="{8D6D378D-61E7-7D47-ABA8-8D7FD48BB4E2}">
      <dgm:prSet phldrT="[Text]" custT="1"/>
      <dgm:spPr/>
      <dgm:t>
        <a:bodyPr/>
        <a:lstStyle/>
        <a:p>
          <a:r>
            <a:rPr lang="zh-CN" altLang="en-US" sz="3200" smtClean="0">
              <a:latin typeface="Microsoft YaHei" charset="0"/>
              <a:ea typeface="Microsoft YaHei" charset="0"/>
              <a:cs typeface="Microsoft YaHei" charset="0"/>
            </a:rPr>
            <a:t>高一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87E24071-A73B-1C48-AE4B-4FC104D00CAB}" type="parTrans" cxnId="{09E4015F-FD7A-384F-9851-AA6E945E49F5}">
      <dgm:prSet/>
      <dgm:spPr/>
      <dgm:t>
        <a:bodyPr/>
        <a:lstStyle/>
        <a:p>
          <a:endParaRPr lang="en-US" sz="3200"/>
        </a:p>
      </dgm:t>
    </dgm:pt>
    <dgm:pt modelId="{A3365225-2733-3749-8068-038B1A922D1A}" type="sibTrans" cxnId="{09E4015F-FD7A-384F-9851-AA6E945E49F5}">
      <dgm:prSet/>
      <dgm:spPr/>
      <dgm:t>
        <a:bodyPr/>
        <a:lstStyle/>
        <a:p>
          <a:endParaRPr lang="en-US" sz="3200"/>
        </a:p>
      </dgm:t>
    </dgm:pt>
    <dgm:pt modelId="{7A804DF1-F37A-4C47-8079-2A3F85C6AC3E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高二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7FC5873-CC6B-9144-A817-AF19472461CF}" type="parTrans" cxnId="{166C4634-0009-F149-A898-98D6B7079FBB}">
      <dgm:prSet/>
      <dgm:spPr/>
      <dgm:t>
        <a:bodyPr/>
        <a:lstStyle/>
        <a:p>
          <a:endParaRPr lang="en-US" sz="3200"/>
        </a:p>
      </dgm:t>
    </dgm:pt>
    <dgm:pt modelId="{A8F349E0-EBCA-FB4B-874D-8FD0BDE17080}" type="sibTrans" cxnId="{166C4634-0009-F149-A898-98D6B7079FBB}">
      <dgm:prSet/>
      <dgm:spPr/>
      <dgm:t>
        <a:bodyPr/>
        <a:lstStyle/>
        <a:p>
          <a:endParaRPr lang="en-US" sz="3200"/>
        </a:p>
      </dgm:t>
    </dgm:pt>
    <dgm:pt modelId="{8B2B4E79-F839-4A7A-941C-5D9EE535D28A}">
      <dgm:prSet phldrT="[Text]" custT="1"/>
      <dgm:spPr/>
      <dgm:t>
        <a:bodyPr/>
        <a:lstStyle/>
        <a:p>
          <a:r>
            <a:rPr lang="zh-CN" altLang="en-US" sz="3200" smtClean="0">
              <a:latin typeface="Microsoft YaHei" charset="0"/>
              <a:ea typeface="Microsoft YaHei" charset="0"/>
              <a:cs typeface="Microsoft YaHei" charset="0"/>
            </a:rPr>
            <a:t>初二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4ED771DD-4622-4A47-AAE9-E8B965473C2E}" type="parTrans" cxnId="{E63FE221-D435-45C7-BD77-29376BBE224A}">
      <dgm:prSet/>
      <dgm:spPr/>
      <dgm:t>
        <a:bodyPr/>
        <a:lstStyle/>
        <a:p>
          <a:endParaRPr lang="en-US" sz="3200"/>
        </a:p>
      </dgm:t>
    </dgm:pt>
    <dgm:pt modelId="{F5D367E7-1A72-4F3E-B7CC-08D9E5DCD76F}" type="sibTrans" cxnId="{E63FE221-D435-45C7-BD77-29376BBE224A}">
      <dgm:prSet/>
      <dgm:spPr/>
      <dgm:t>
        <a:bodyPr/>
        <a:lstStyle/>
        <a:p>
          <a:endParaRPr lang="en-US" sz="3200"/>
        </a:p>
      </dgm:t>
    </dgm:pt>
    <dgm:pt modelId="{E078DA45-BD8A-4CED-80F1-7FA60F661E5A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高三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3FA99867-42DE-4C2E-B09B-AC8586720D53}" type="parTrans" cxnId="{D0B52F93-6C84-4B64-AD49-E41BBCB3454B}">
      <dgm:prSet/>
      <dgm:spPr/>
      <dgm:t>
        <a:bodyPr/>
        <a:lstStyle/>
        <a:p>
          <a:endParaRPr lang="en-US" sz="3200"/>
        </a:p>
      </dgm:t>
    </dgm:pt>
    <dgm:pt modelId="{2C0EC054-607C-4253-8423-4DA67251FA8E}" type="sibTrans" cxnId="{D0B52F93-6C84-4B64-AD49-E41BBCB3454B}">
      <dgm:prSet/>
      <dgm:spPr/>
      <dgm:t>
        <a:bodyPr/>
        <a:lstStyle/>
        <a:p>
          <a:endParaRPr lang="en-US" sz="3200"/>
        </a:p>
      </dgm:t>
    </dgm:pt>
    <dgm:pt modelId="{797291C7-EABB-004A-AC1F-ADDEEDC40A8A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新生辅导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EBF7CC8F-7D8D-C147-A9CC-643DE78C478B}" type="sibTrans" cxnId="{C9DB7827-1E18-EE4A-ACCC-AE650FD70B48}">
      <dgm:prSet/>
      <dgm:spPr/>
      <dgm:t>
        <a:bodyPr/>
        <a:lstStyle/>
        <a:p>
          <a:endParaRPr lang="en-US" sz="3200"/>
        </a:p>
      </dgm:t>
    </dgm:pt>
    <dgm:pt modelId="{01F8A908-540A-934F-8596-84F43DF2EC3D}" type="parTrans" cxnId="{C9DB7827-1E18-EE4A-ACCC-AE650FD70B48}">
      <dgm:prSet/>
      <dgm:spPr/>
      <dgm:t>
        <a:bodyPr/>
        <a:lstStyle/>
        <a:p>
          <a:endParaRPr lang="en-US" sz="3200"/>
        </a:p>
      </dgm:t>
    </dgm:pt>
    <dgm:pt modelId="{C7C8A4CE-5FE5-4801-AC64-3893669690FA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身心灵辅导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8F80DCDE-D7D8-4E28-830C-B96E379C178C}" type="sibTrans" cxnId="{0D4B0CB4-20C0-4605-BA82-D222BD646825}">
      <dgm:prSet/>
      <dgm:spPr/>
      <dgm:t>
        <a:bodyPr/>
        <a:lstStyle/>
        <a:p>
          <a:endParaRPr lang="en-US" sz="3200"/>
        </a:p>
      </dgm:t>
    </dgm:pt>
    <dgm:pt modelId="{69072E5E-83CB-4CB5-A4DB-BE0A1AF92C16}" type="parTrans" cxnId="{0D4B0CB4-20C0-4605-BA82-D222BD646825}">
      <dgm:prSet/>
      <dgm:spPr/>
      <dgm:t>
        <a:bodyPr/>
        <a:lstStyle/>
        <a:p>
          <a:endParaRPr lang="en-US" sz="3200"/>
        </a:p>
      </dgm:t>
    </dgm:pt>
    <dgm:pt modelId="{420875F5-30FE-478C-97F8-78554AD77ADD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生涯规划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52080FF7-6009-4271-A028-916BAB7B2C1B}" type="sibTrans" cxnId="{C1CC601B-5BE6-4279-8E36-CEE4B12B46EF}">
      <dgm:prSet/>
      <dgm:spPr/>
      <dgm:t>
        <a:bodyPr/>
        <a:lstStyle/>
        <a:p>
          <a:endParaRPr lang="en-US" sz="3200"/>
        </a:p>
      </dgm:t>
    </dgm:pt>
    <dgm:pt modelId="{5E774E36-A4CC-41B5-BBEF-8F1D23CF93CE}" type="parTrans" cxnId="{C1CC601B-5BE6-4279-8E36-CEE4B12B46EF}">
      <dgm:prSet/>
      <dgm:spPr/>
      <dgm:t>
        <a:bodyPr/>
        <a:lstStyle/>
        <a:p>
          <a:endParaRPr lang="en-US" sz="3200"/>
        </a:p>
      </dgm:t>
    </dgm:pt>
    <dgm:pt modelId="{0F6709BD-EF8C-B940-B90D-FB7DE50E1E3D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生涯辅导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7806C41D-B8A2-7A41-A778-9BB1B23B7054}" type="sibTrans" cxnId="{797BE4EC-9188-2D47-A2F2-283032899D2B}">
      <dgm:prSet/>
      <dgm:spPr/>
      <dgm:t>
        <a:bodyPr/>
        <a:lstStyle/>
        <a:p>
          <a:endParaRPr lang="en-US" sz="3200"/>
        </a:p>
      </dgm:t>
    </dgm:pt>
    <dgm:pt modelId="{09CF3ABF-FC6F-8D43-9E0C-B8C62F7303D5}" type="parTrans" cxnId="{797BE4EC-9188-2D47-A2F2-283032899D2B}">
      <dgm:prSet/>
      <dgm:spPr/>
      <dgm:t>
        <a:bodyPr/>
        <a:lstStyle/>
        <a:p>
          <a:endParaRPr lang="en-US" sz="3200"/>
        </a:p>
      </dgm:t>
    </dgm:pt>
    <dgm:pt modelId="{335753B5-41F4-4E93-8993-C4E56ACAD5FC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压力</a:t>
          </a:r>
          <a:r>
            <a:rPr lang="en-US" altLang="zh-CN" sz="3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情绪管理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78256559-34B8-46D5-BAB0-57F4B33ACFA4}" type="sibTrans" cxnId="{C5C9043E-19B0-41E2-861C-48F501BF51DD}">
      <dgm:prSet/>
      <dgm:spPr/>
      <dgm:t>
        <a:bodyPr/>
        <a:lstStyle/>
        <a:p>
          <a:endParaRPr lang="en-US" sz="3200"/>
        </a:p>
      </dgm:t>
    </dgm:pt>
    <dgm:pt modelId="{F2A6E475-CAA4-4054-9040-3FC445C0C788}" type="parTrans" cxnId="{C5C9043E-19B0-41E2-861C-48F501BF51DD}">
      <dgm:prSet/>
      <dgm:spPr/>
      <dgm:t>
        <a:bodyPr/>
        <a:lstStyle/>
        <a:p>
          <a:endParaRPr lang="en-US" sz="3200"/>
        </a:p>
      </dgm:t>
    </dgm:pt>
    <dgm:pt modelId="{899753B9-5846-47A4-93CB-A8F50EFC5E71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自我探索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9ACBA07-6048-406F-AFC7-B016C69A3070}" type="sibTrans" cxnId="{8B34C774-F94E-4279-9A28-2F33E2B880C9}">
      <dgm:prSet/>
      <dgm:spPr/>
      <dgm:t>
        <a:bodyPr/>
        <a:lstStyle/>
        <a:p>
          <a:endParaRPr lang="en-US" sz="3200"/>
        </a:p>
      </dgm:t>
    </dgm:pt>
    <dgm:pt modelId="{77F395DD-F81D-4BB6-851D-6ECCF13880D9}" type="parTrans" cxnId="{8B34C774-F94E-4279-9A28-2F33E2B880C9}">
      <dgm:prSet/>
      <dgm:spPr/>
      <dgm:t>
        <a:bodyPr/>
        <a:lstStyle/>
        <a:p>
          <a:endParaRPr lang="en-US" sz="3200"/>
        </a:p>
      </dgm:t>
    </dgm:pt>
    <dgm:pt modelId="{A0FC0D5A-631E-4185-B9E2-2CEFBAAAB3D8}" type="pres">
      <dgm:prSet presAssocID="{0F117AA7-366F-C244-8F5F-5FBABBEEFE6D}" presName="Name0" presStyleCnt="0">
        <dgm:presLayoutVars>
          <dgm:chPref val="3"/>
          <dgm:dir/>
          <dgm:animLvl val="lvl"/>
          <dgm:resizeHandles/>
        </dgm:presLayoutVars>
      </dgm:prSet>
      <dgm:spPr/>
    </dgm:pt>
    <dgm:pt modelId="{D4AB1C46-01E7-4665-8800-A623ECA22947}" type="pres">
      <dgm:prSet presAssocID="{FE2AA4F6-9672-8049-A8A5-64D4AA103AE5}" presName="horFlow" presStyleCnt="0"/>
      <dgm:spPr/>
    </dgm:pt>
    <dgm:pt modelId="{29822488-4007-435F-9341-1E920CDAB185}" type="pres">
      <dgm:prSet presAssocID="{FE2AA4F6-9672-8049-A8A5-64D4AA103AE5}" presName="bigChev" presStyleLbl="node1" presStyleIdx="0" presStyleCnt="6"/>
      <dgm:spPr/>
      <dgm:t>
        <a:bodyPr/>
        <a:lstStyle/>
        <a:p>
          <a:endParaRPr lang="en-US"/>
        </a:p>
      </dgm:t>
    </dgm:pt>
    <dgm:pt modelId="{2A0032FD-3F49-4CFE-9886-D65058EB04A8}" type="pres">
      <dgm:prSet presAssocID="{01F8A908-540A-934F-8596-84F43DF2EC3D}" presName="parTrans" presStyleCnt="0"/>
      <dgm:spPr/>
    </dgm:pt>
    <dgm:pt modelId="{43E6210B-A0DA-4B35-AADE-8E2966E20186}" type="pres">
      <dgm:prSet presAssocID="{797291C7-EABB-004A-AC1F-ADDEEDC40A8A}" presName="node" presStyleLbl="alignAccFollowNode1" presStyleIdx="0" presStyleCnt="6" custScaleX="36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EA1B61-A06D-4665-928B-F3D7CCEAC54C}" type="pres">
      <dgm:prSet presAssocID="{FE2AA4F6-9672-8049-A8A5-64D4AA103AE5}" presName="vSp" presStyleCnt="0"/>
      <dgm:spPr/>
    </dgm:pt>
    <dgm:pt modelId="{8C267FD6-186A-4D92-84D9-A55993828FE9}" type="pres">
      <dgm:prSet presAssocID="{8B2B4E79-F839-4A7A-941C-5D9EE535D28A}" presName="horFlow" presStyleCnt="0"/>
      <dgm:spPr/>
    </dgm:pt>
    <dgm:pt modelId="{7608B79F-2759-4142-9813-89FF5B484878}" type="pres">
      <dgm:prSet presAssocID="{8B2B4E79-F839-4A7A-941C-5D9EE535D28A}" presName="bigChev" presStyleLbl="node1" presStyleIdx="1" presStyleCnt="6"/>
      <dgm:spPr/>
      <dgm:t>
        <a:bodyPr/>
        <a:lstStyle/>
        <a:p>
          <a:endParaRPr lang="en-US"/>
        </a:p>
      </dgm:t>
    </dgm:pt>
    <dgm:pt modelId="{30D7A8A4-A955-414A-A5EA-005CF0650606}" type="pres">
      <dgm:prSet presAssocID="{69072E5E-83CB-4CB5-A4DB-BE0A1AF92C16}" presName="parTrans" presStyleCnt="0"/>
      <dgm:spPr/>
    </dgm:pt>
    <dgm:pt modelId="{D844A97A-446D-4F11-B2F5-9EB49A03192B}" type="pres">
      <dgm:prSet presAssocID="{C7C8A4CE-5FE5-4801-AC64-3893669690FA}" presName="node" presStyleLbl="alignAccFollowNode1" presStyleIdx="1" presStyleCnt="6" custScaleX="36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2636256-A901-4989-ADE2-BFC483FE980B}" type="pres">
      <dgm:prSet presAssocID="{8B2B4E79-F839-4A7A-941C-5D9EE535D28A}" presName="vSp" presStyleCnt="0"/>
      <dgm:spPr/>
    </dgm:pt>
    <dgm:pt modelId="{BCA67C55-CA17-4AEA-A3F9-065E26380F44}" type="pres">
      <dgm:prSet presAssocID="{37A4509D-A671-1B4F-A282-5B7F7D41FA6F}" presName="horFlow" presStyleCnt="0"/>
      <dgm:spPr/>
    </dgm:pt>
    <dgm:pt modelId="{EBE8285F-7AA3-459F-86FC-C710CD2E600D}" type="pres">
      <dgm:prSet presAssocID="{37A4509D-A671-1B4F-A282-5B7F7D41FA6F}" presName="bigChev" presStyleLbl="node1" presStyleIdx="2" presStyleCnt="6"/>
      <dgm:spPr/>
      <dgm:t>
        <a:bodyPr/>
        <a:lstStyle/>
        <a:p>
          <a:endParaRPr lang="en-US"/>
        </a:p>
      </dgm:t>
    </dgm:pt>
    <dgm:pt modelId="{ED01A2A5-32BE-49B7-8BE4-FE58E204A21C}" type="pres">
      <dgm:prSet presAssocID="{5E774E36-A4CC-41B5-BBEF-8F1D23CF93CE}" presName="parTrans" presStyleCnt="0"/>
      <dgm:spPr/>
    </dgm:pt>
    <dgm:pt modelId="{D8945DFF-791F-4FB4-93D9-91588E379397}" type="pres">
      <dgm:prSet presAssocID="{420875F5-30FE-478C-97F8-78554AD77ADD}" presName="node" presStyleLbl="alignAccFollowNode1" presStyleIdx="2" presStyleCnt="6" custScaleX="36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7A9E99-1673-4D5F-AC3F-76A533B53D1E}" type="pres">
      <dgm:prSet presAssocID="{37A4509D-A671-1B4F-A282-5B7F7D41FA6F}" presName="vSp" presStyleCnt="0"/>
      <dgm:spPr/>
    </dgm:pt>
    <dgm:pt modelId="{BEBC1683-D066-4985-AF43-588069B62965}" type="pres">
      <dgm:prSet presAssocID="{8D6D378D-61E7-7D47-ABA8-8D7FD48BB4E2}" presName="horFlow" presStyleCnt="0"/>
      <dgm:spPr/>
    </dgm:pt>
    <dgm:pt modelId="{C145C42F-CEB7-4985-9F5D-0D3151FC7079}" type="pres">
      <dgm:prSet presAssocID="{8D6D378D-61E7-7D47-ABA8-8D7FD48BB4E2}" presName="bigChev" presStyleLbl="node1" presStyleIdx="3" presStyleCnt="6"/>
      <dgm:spPr/>
      <dgm:t>
        <a:bodyPr/>
        <a:lstStyle/>
        <a:p>
          <a:endParaRPr lang="en-US"/>
        </a:p>
      </dgm:t>
    </dgm:pt>
    <dgm:pt modelId="{88366560-8DB4-44A4-B36F-5CD0960A3EC4}" type="pres">
      <dgm:prSet presAssocID="{77F395DD-F81D-4BB6-851D-6ECCF13880D9}" presName="parTrans" presStyleCnt="0"/>
      <dgm:spPr/>
    </dgm:pt>
    <dgm:pt modelId="{891A4021-358E-4F43-BA06-54639C80C9E7}" type="pres">
      <dgm:prSet presAssocID="{899753B9-5846-47A4-93CB-A8F50EFC5E71}" presName="node" presStyleLbl="alignAccFollowNode1" presStyleIdx="3" presStyleCnt="6" custScaleX="36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03575D-6A69-4334-9DE9-13D8D97FE556}" type="pres">
      <dgm:prSet presAssocID="{8D6D378D-61E7-7D47-ABA8-8D7FD48BB4E2}" presName="vSp" presStyleCnt="0"/>
      <dgm:spPr/>
    </dgm:pt>
    <dgm:pt modelId="{79F32D4B-DF7E-41E2-9AAE-41CF0296C917}" type="pres">
      <dgm:prSet presAssocID="{7A804DF1-F37A-4C47-8079-2A3F85C6AC3E}" presName="horFlow" presStyleCnt="0"/>
      <dgm:spPr/>
    </dgm:pt>
    <dgm:pt modelId="{84FACF47-9618-4E60-A266-9B46A73FEBE6}" type="pres">
      <dgm:prSet presAssocID="{7A804DF1-F37A-4C47-8079-2A3F85C6AC3E}" presName="bigChev" presStyleLbl="node1" presStyleIdx="4" presStyleCnt="6"/>
      <dgm:spPr/>
      <dgm:t>
        <a:bodyPr/>
        <a:lstStyle/>
        <a:p>
          <a:endParaRPr lang="en-US"/>
        </a:p>
      </dgm:t>
    </dgm:pt>
    <dgm:pt modelId="{1BD48D3B-1F14-4CFB-82B7-C580425E8507}" type="pres">
      <dgm:prSet presAssocID="{F2A6E475-CAA4-4054-9040-3FC445C0C788}" presName="parTrans" presStyleCnt="0"/>
      <dgm:spPr/>
    </dgm:pt>
    <dgm:pt modelId="{0BF4EACB-6942-40CF-A126-04F99BC50539}" type="pres">
      <dgm:prSet presAssocID="{335753B5-41F4-4E93-8993-C4E56ACAD5FC}" presName="node" presStyleLbl="alignAccFollowNode1" presStyleIdx="4" presStyleCnt="6" custScaleX="36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3CDF4B-48E4-434E-A6C5-5738BC73DB8E}" type="pres">
      <dgm:prSet presAssocID="{7A804DF1-F37A-4C47-8079-2A3F85C6AC3E}" presName="vSp" presStyleCnt="0"/>
      <dgm:spPr/>
    </dgm:pt>
    <dgm:pt modelId="{596244FC-18B0-4A81-8E40-477FC9869E9B}" type="pres">
      <dgm:prSet presAssocID="{E078DA45-BD8A-4CED-80F1-7FA60F661E5A}" presName="horFlow" presStyleCnt="0"/>
      <dgm:spPr/>
    </dgm:pt>
    <dgm:pt modelId="{27BE9FBA-2E4E-4273-8C3E-551CE690BAA6}" type="pres">
      <dgm:prSet presAssocID="{E078DA45-BD8A-4CED-80F1-7FA60F661E5A}" presName="bigChev" presStyleLbl="node1" presStyleIdx="5" presStyleCnt="6"/>
      <dgm:spPr/>
      <dgm:t>
        <a:bodyPr/>
        <a:lstStyle/>
        <a:p>
          <a:endParaRPr lang="en-US"/>
        </a:p>
      </dgm:t>
    </dgm:pt>
    <dgm:pt modelId="{D328D725-AD32-4869-BA7A-947A71303DA1}" type="pres">
      <dgm:prSet presAssocID="{09CF3ABF-FC6F-8D43-9E0C-B8C62F7303D5}" presName="parTrans" presStyleCnt="0"/>
      <dgm:spPr/>
    </dgm:pt>
    <dgm:pt modelId="{B6CF4641-213C-431F-88B7-537DD5C2B021}" type="pres">
      <dgm:prSet presAssocID="{0F6709BD-EF8C-B940-B90D-FB7DE50E1E3D}" presName="node" presStyleLbl="alignAccFollowNode1" presStyleIdx="5" presStyleCnt="6" custScaleX="3655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9E4015F-FD7A-384F-9851-AA6E945E49F5}" srcId="{0F117AA7-366F-C244-8F5F-5FBABBEEFE6D}" destId="{8D6D378D-61E7-7D47-ABA8-8D7FD48BB4E2}" srcOrd="3" destOrd="0" parTransId="{87E24071-A73B-1C48-AE4B-4FC104D00CAB}" sibTransId="{A3365225-2733-3749-8068-038B1A922D1A}"/>
    <dgm:cxn modelId="{D6320DA2-4AE9-4DBC-B35B-F09BB8D6EE14}" type="presOf" srcId="{0F117AA7-366F-C244-8F5F-5FBABBEEFE6D}" destId="{A0FC0D5A-631E-4185-B9E2-2CEFBAAAB3D8}" srcOrd="0" destOrd="0" presId="urn:microsoft.com/office/officeart/2005/8/layout/lProcess3"/>
    <dgm:cxn modelId="{316E50C0-E017-47E8-A567-D71DE70871DF}" type="presOf" srcId="{8D6D378D-61E7-7D47-ABA8-8D7FD48BB4E2}" destId="{C145C42F-CEB7-4985-9F5D-0D3151FC7079}" srcOrd="0" destOrd="0" presId="urn:microsoft.com/office/officeart/2005/8/layout/lProcess3"/>
    <dgm:cxn modelId="{ACFFE2DE-A5F2-4E3F-9E65-9FB189301074}" type="presOf" srcId="{899753B9-5846-47A4-93CB-A8F50EFC5E71}" destId="{891A4021-358E-4F43-BA06-54639C80C9E7}" srcOrd="0" destOrd="0" presId="urn:microsoft.com/office/officeart/2005/8/layout/lProcess3"/>
    <dgm:cxn modelId="{DA85D69F-2C38-4156-B315-A63EA7F8B39E}" type="presOf" srcId="{8B2B4E79-F839-4A7A-941C-5D9EE535D28A}" destId="{7608B79F-2759-4142-9813-89FF5B484878}" srcOrd="0" destOrd="0" presId="urn:microsoft.com/office/officeart/2005/8/layout/lProcess3"/>
    <dgm:cxn modelId="{0D4B0CB4-20C0-4605-BA82-D222BD646825}" srcId="{8B2B4E79-F839-4A7A-941C-5D9EE535D28A}" destId="{C7C8A4CE-5FE5-4801-AC64-3893669690FA}" srcOrd="0" destOrd="0" parTransId="{69072E5E-83CB-4CB5-A4DB-BE0A1AF92C16}" sibTransId="{8F80DCDE-D7D8-4E28-830C-B96E379C178C}"/>
    <dgm:cxn modelId="{C9DB7827-1E18-EE4A-ACCC-AE650FD70B48}" srcId="{FE2AA4F6-9672-8049-A8A5-64D4AA103AE5}" destId="{797291C7-EABB-004A-AC1F-ADDEEDC40A8A}" srcOrd="0" destOrd="0" parTransId="{01F8A908-540A-934F-8596-84F43DF2EC3D}" sibTransId="{EBF7CC8F-7D8D-C147-A9CC-643DE78C478B}"/>
    <dgm:cxn modelId="{8B34C774-F94E-4279-9A28-2F33E2B880C9}" srcId="{8D6D378D-61E7-7D47-ABA8-8D7FD48BB4E2}" destId="{899753B9-5846-47A4-93CB-A8F50EFC5E71}" srcOrd="0" destOrd="0" parTransId="{77F395DD-F81D-4BB6-851D-6ECCF13880D9}" sibTransId="{09ACBA07-6048-406F-AFC7-B016C69A3070}"/>
    <dgm:cxn modelId="{F7945AB3-6A89-4CB5-A606-E962E4932E5E}" type="presOf" srcId="{E078DA45-BD8A-4CED-80F1-7FA60F661E5A}" destId="{27BE9FBA-2E4E-4273-8C3E-551CE690BAA6}" srcOrd="0" destOrd="0" presId="urn:microsoft.com/office/officeart/2005/8/layout/lProcess3"/>
    <dgm:cxn modelId="{0D034665-C619-4EC8-826F-B84B18E8700D}" type="presOf" srcId="{37A4509D-A671-1B4F-A282-5B7F7D41FA6F}" destId="{EBE8285F-7AA3-459F-86FC-C710CD2E600D}" srcOrd="0" destOrd="0" presId="urn:microsoft.com/office/officeart/2005/8/layout/lProcess3"/>
    <dgm:cxn modelId="{631FB798-8BA3-4BBA-95E6-603CF335544B}" type="presOf" srcId="{7A804DF1-F37A-4C47-8079-2A3F85C6AC3E}" destId="{84FACF47-9618-4E60-A266-9B46A73FEBE6}" srcOrd="0" destOrd="0" presId="urn:microsoft.com/office/officeart/2005/8/layout/lProcess3"/>
    <dgm:cxn modelId="{C1CC601B-5BE6-4279-8E36-CEE4B12B46EF}" srcId="{37A4509D-A671-1B4F-A282-5B7F7D41FA6F}" destId="{420875F5-30FE-478C-97F8-78554AD77ADD}" srcOrd="0" destOrd="0" parTransId="{5E774E36-A4CC-41B5-BBEF-8F1D23CF93CE}" sibTransId="{52080FF7-6009-4271-A028-916BAB7B2C1B}"/>
    <dgm:cxn modelId="{7D5F1037-DF91-8E44-AAB1-39C4A1C08F38}" srcId="{0F117AA7-366F-C244-8F5F-5FBABBEEFE6D}" destId="{37A4509D-A671-1B4F-A282-5B7F7D41FA6F}" srcOrd="2" destOrd="0" parTransId="{1ED34033-72AD-7F40-8885-5C7E6904C77C}" sibTransId="{A24385CA-FB48-0741-AA14-5D40E28CDF16}"/>
    <dgm:cxn modelId="{A29F69B2-E323-4269-9B65-7C64611505F6}" type="presOf" srcId="{0F6709BD-EF8C-B940-B90D-FB7DE50E1E3D}" destId="{B6CF4641-213C-431F-88B7-537DD5C2B021}" srcOrd="0" destOrd="0" presId="urn:microsoft.com/office/officeart/2005/8/layout/lProcess3"/>
    <dgm:cxn modelId="{AF46CE58-90FF-4D30-9438-641AEC3BCA2C}" type="presOf" srcId="{C7C8A4CE-5FE5-4801-AC64-3893669690FA}" destId="{D844A97A-446D-4F11-B2F5-9EB49A03192B}" srcOrd="0" destOrd="0" presId="urn:microsoft.com/office/officeart/2005/8/layout/lProcess3"/>
    <dgm:cxn modelId="{E63FE221-D435-45C7-BD77-29376BBE224A}" srcId="{0F117AA7-366F-C244-8F5F-5FBABBEEFE6D}" destId="{8B2B4E79-F839-4A7A-941C-5D9EE535D28A}" srcOrd="1" destOrd="0" parTransId="{4ED771DD-4622-4A47-AAE9-E8B965473C2E}" sibTransId="{F5D367E7-1A72-4F3E-B7CC-08D9E5DCD76F}"/>
    <dgm:cxn modelId="{1A80ACF8-450F-4F91-BB1E-8FEA583F8A42}" type="presOf" srcId="{335753B5-41F4-4E93-8993-C4E56ACAD5FC}" destId="{0BF4EACB-6942-40CF-A126-04F99BC50539}" srcOrd="0" destOrd="0" presId="urn:microsoft.com/office/officeart/2005/8/layout/lProcess3"/>
    <dgm:cxn modelId="{DE314D2D-515E-4434-A433-083206DCCE35}" type="presOf" srcId="{420875F5-30FE-478C-97F8-78554AD77ADD}" destId="{D8945DFF-791F-4FB4-93D9-91588E379397}" srcOrd="0" destOrd="0" presId="urn:microsoft.com/office/officeart/2005/8/layout/lProcess3"/>
    <dgm:cxn modelId="{C9147A9C-CEEB-7840-B51D-AED6AC20618C}" srcId="{0F117AA7-366F-C244-8F5F-5FBABBEEFE6D}" destId="{FE2AA4F6-9672-8049-A8A5-64D4AA103AE5}" srcOrd="0" destOrd="0" parTransId="{A131D058-366F-B040-B508-C08968AB64A8}" sibTransId="{0A043B31-89E9-0E42-82C9-3E78C0F55E01}"/>
    <dgm:cxn modelId="{166C4634-0009-F149-A898-98D6B7079FBB}" srcId="{0F117AA7-366F-C244-8F5F-5FBABBEEFE6D}" destId="{7A804DF1-F37A-4C47-8079-2A3F85C6AC3E}" srcOrd="4" destOrd="0" parTransId="{07FC5873-CC6B-9144-A817-AF19472461CF}" sibTransId="{A8F349E0-EBCA-FB4B-874D-8FD0BDE17080}"/>
    <dgm:cxn modelId="{D0B52F93-6C84-4B64-AD49-E41BBCB3454B}" srcId="{0F117AA7-366F-C244-8F5F-5FBABBEEFE6D}" destId="{E078DA45-BD8A-4CED-80F1-7FA60F661E5A}" srcOrd="5" destOrd="0" parTransId="{3FA99867-42DE-4C2E-B09B-AC8586720D53}" sibTransId="{2C0EC054-607C-4253-8423-4DA67251FA8E}"/>
    <dgm:cxn modelId="{FF3B7A13-1E75-43EA-BC00-B803A9CD8143}" type="presOf" srcId="{797291C7-EABB-004A-AC1F-ADDEEDC40A8A}" destId="{43E6210B-A0DA-4B35-AADE-8E2966E20186}" srcOrd="0" destOrd="0" presId="urn:microsoft.com/office/officeart/2005/8/layout/lProcess3"/>
    <dgm:cxn modelId="{797BE4EC-9188-2D47-A2F2-283032899D2B}" srcId="{E078DA45-BD8A-4CED-80F1-7FA60F661E5A}" destId="{0F6709BD-EF8C-B940-B90D-FB7DE50E1E3D}" srcOrd="0" destOrd="0" parTransId="{09CF3ABF-FC6F-8D43-9E0C-B8C62F7303D5}" sibTransId="{7806C41D-B8A2-7A41-A778-9BB1B23B7054}"/>
    <dgm:cxn modelId="{C5C9043E-19B0-41E2-861C-48F501BF51DD}" srcId="{7A804DF1-F37A-4C47-8079-2A3F85C6AC3E}" destId="{335753B5-41F4-4E93-8993-C4E56ACAD5FC}" srcOrd="0" destOrd="0" parTransId="{F2A6E475-CAA4-4054-9040-3FC445C0C788}" sibTransId="{78256559-34B8-46D5-BAB0-57F4B33ACFA4}"/>
    <dgm:cxn modelId="{8DB0D835-463B-4ACF-93E9-D1F1B2166359}" type="presOf" srcId="{FE2AA4F6-9672-8049-A8A5-64D4AA103AE5}" destId="{29822488-4007-435F-9341-1E920CDAB185}" srcOrd="0" destOrd="0" presId="urn:microsoft.com/office/officeart/2005/8/layout/lProcess3"/>
    <dgm:cxn modelId="{F0200C22-2910-4022-A44E-255F4E90BBB8}" type="presParOf" srcId="{A0FC0D5A-631E-4185-B9E2-2CEFBAAAB3D8}" destId="{D4AB1C46-01E7-4665-8800-A623ECA22947}" srcOrd="0" destOrd="0" presId="urn:microsoft.com/office/officeart/2005/8/layout/lProcess3"/>
    <dgm:cxn modelId="{791E808F-BC5C-485A-BA5B-2EB411DE0915}" type="presParOf" srcId="{D4AB1C46-01E7-4665-8800-A623ECA22947}" destId="{29822488-4007-435F-9341-1E920CDAB185}" srcOrd="0" destOrd="0" presId="urn:microsoft.com/office/officeart/2005/8/layout/lProcess3"/>
    <dgm:cxn modelId="{20F2983A-8088-4D8E-86F2-E486FB9BD736}" type="presParOf" srcId="{D4AB1C46-01E7-4665-8800-A623ECA22947}" destId="{2A0032FD-3F49-4CFE-9886-D65058EB04A8}" srcOrd="1" destOrd="0" presId="urn:microsoft.com/office/officeart/2005/8/layout/lProcess3"/>
    <dgm:cxn modelId="{30CD859E-F468-4036-B62F-DEB07BF1EFFB}" type="presParOf" srcId="{D4AB1C46-01E7-4665-8800-A623ECA22947}" destId="{43E6210B-A0DA-4B35-AADE-8E2966E20186}" srcOrd="2" destOrd="0" presId="urn:microsoft.com/office/officeart/2005/8/layout/lProcess3"/>
    <dgm:cxn modelId="{28B25F89-169F-46FA-8C7D-D8931089B840}" type="presParOf" srcId="{A0FC0D5A-631E-4185-B9E2-2CEFBAAAB3D8}" destId="{AEEA1B61-A06D-4665-928B-F3D7CCEAC54C}" srcOrd="1" destOrd="0" presId="urn:microsoft.com/office/officeart/2005/8/layout/lProcess3"/>
    <dgm:cxn modelId="{EA960AFC-44F2-4DCC-86BF-FE3EECA4F10D}" type="presParOf" srcId="{A0FC0D5A-631E-4185-B9E2-2CEFBAAAB3D8}" destId="{8C267FD6-186A-4D92-84D9-A55993828FE9}" srcOrd="2" destOrd="0" presId="urn:microsoft.com/office/officeart/2005/8/layout/lProcess3"/>
    <dgm:cxn modelId="{28A34460-28E2-49E7-BE3B-AA19C6D20D1C}" type="presParOf" srcId="{8C267FD6-186A-4D92-84D9-A55993828FE9}" destId="{7608B79F-2759-4142-9813-89FF5B484878}" srcOrd="0" destOrd="0" presId="urn:microsoft.com/office/officeart/2005/8/layout/lProcess3"/>
    <dgm:cxn modelId="{12C72617-5C42-420D-810D-CF827DC6F742}" type="presParOf" srcId="{8C267FD6-186A-4D92-84D9-A55993828FE9}" destId="{30D7A8A4-A955-414A-A5EA-005CF0650606}" srcOrd="1" destOrd="0" presId="urn:microsoft.com/office/officeart/2005/8/layout/lProcess3"/>
    <dgm:cxn modelId="{9237DF3D-D573-43EB-93D1-025196EF4B4B}" type="presParOf" srcId="{8C267FD6-186A-4D92-84D9-A55993828FE9}" destId="{D844A97A-446D-4F11-B2F5-9EB49A03192B}" srcOrd="2" destOrd="0" presId="urn:microsoft.com/office/officeart/2005/8/layout/lProcess3"/>
    <dgm:cxn modelId="{E7830EDB-1785-4B6F-8B0E-ECD68176CE84}" type="presParOf" srcId="{A0FC0D5A-631E-4185-B9E2-2CEFBAAAB3D8}" destId="{02636256-A901-4989-ADE2-BFC483FE980B}" srcOrd="3" destOrd="0" presId="urn:microsoft.com/office/officeart/2005/8/layout/lProcess3"/>
    <dgm:cxn modelId="{B6D1308F-E988-4624-97F5-268ED32405F1}" type="presParOf" srcId="{A0FC0D5A-631E-4185-B9E2-2CEFBAAAB3D8}" destId="{BCA67C55-CA17-4AEA-A3F9-065E26380F44}" srcOrd="4" destOrd="0" presId="urn:microsoft.com/office/officeart/2005/8/layout/lProcess3"/>
    <dgm:cxn modelId="{2CA8CB71-56DE-4884-96C1-05F2E0838DEC}" type="presParOf" srcId="{BCA67C55-CA17-4AEA-A3F9-065E26380F44}" destId="{EBE8285F-7AA3-459F-86FC-C710CD2E600D}" srcOrd="0" destOrd="0" presId="urn:microsoft.com/office/officeart/2005/8/layout/lProcess3"/>
    <dgm:cxn modelId="{87323AEC-792B-4FD4-8820-A730F1BFEB08}" type="presParOf" srcId="{BCA67C55-CA17-4AEA-A3F9-065E26380F44}" destId="{ED01A2A5-32BE-49B7-8BE4-FE58E204A21C}" srcOrd="1" destOrd="0" presId="urn:microsoft.com/office/officeart/2005/8/layout/lProcess3"/>
    <dgm:cxn modelId="{DD81E43F-A19E-4082-8A61-387047BCD908}" type="presParOf" srcId="{BCA67C55-CA17-4AEA-A3F9-065E26380F44}" destId="{D8945DFF-791F-4FB4-93D9-91588E379397}" srcOrd="2" destOrd="0" presId="urn:microsoft.com/office/officeart/2005/8/layout/lProcess3"/>
    <dgm:cxn modelId="{9D5C091B-76A0-4034-8320-DB896ED74CE9}" type="presParOf" srcId="{A0FC0D5A-631E-4185-B9E2-2CEFBAAAB3D8}" destId="{4E7A9E99-1673-4D5F-AC3F-76A533B53D1E}" srcOrd="5" destOrd="0" presId="urn:microsoft.com/office/officeart/2005/8/layout/lProcess3"/>
    <dgm:cxn modelId="{423DC203-5865-4CA0-B2B8-1A001EFFB13A}" type="presParOf" srcId="{A0FC0D5A-631E-4185-B9E2-2CEFBAAAB3D8}" destId="{BEBC1683-D066-4985-AF43-588069B62965}" srcOrd="6" destOrd="0" presId="urn:microsoft.com/office/officeart/2005/8/layout/lProcess3"/>
    <dgm:cxn modelId="{B0832C69-5AA1-4F68-9229-4FBE8F2E01FF}" type="presParOf" srcId="{BEBC1683-D066-4985-AF43-588069B62965}" destId="{C145C42F-CEB7-4985-9F5D-0D3151FC7079}" srcOrd="0" destOrd="0" presId="urn:microsoft.com/office/officeart/2005/8/layout/lProcess3"/>
    <dgm:cxn modelId="{8D40C820-FD5E-4043-BDEC-FAD00A75C1A6}" type="presParOf" srcId="{BEBC1683-D066-4985-AF43-588069B62965}" destId="{88366560-8DB4-44A4-B36F-5CD0960A3EC4}" srcOrd="1" destOrd="0" presId="urn:microsoft.com/office/officeart/2005/8/layout/lProcess3"/>
    <dgm:cxn modelId="{58AD834E-9629-451F-A5CB-14408D914E6D}" type="presParOf" srcId="{BEBC1683-D066-4985-AF43-588069B62965}" destId="{891A4021-358E-4F43-BA06-54639C80C9E7}" srcOrd="2" destOrd="0" presId="urn:microsoft.com/office/officeart/2005/8/layout/lProcess3"/>
    <dgm:cxn modelId="{E699C2B7-2FED-4852-BEB8-EA1C8716409E}" type="presParOf" srcId="{A0FC0D5A-631E-4185-B9E2-2CEFBAAAB3D8}" destId="{A503575D-6A69-4334-9DE9-13D8D97FE556}" srcOrd="7" destOrd="0" presId="urn:microsoft.com/office/officeart/2005/8/layout/lProcess3"/>
    <dgm:cxn modelId="{851B096C-544D-4DA3-AE31-6860CBE1C6BE}" type="presParOf" srcId="{A0FC0D5A-631E-4185-B9E2-2CEFBAAAB3D8}" destId="{79F32D4B-DF7E-41E2-9AAE-41CF0296C917}" srcOrd="8" destOrd="0" presId="urn:microsoft.com/office/officeart/2005/8/layout/lProcess3"/>
    <dgm:cxn modelId="{39F741DD-2E2F-46FC-8532-954AEA6FB3A9}" type="presParOf" srcId="{79F32D4B-DF7E-41E2-9AAE-41CF0296C917}" destId="{84FACF47-9618-4E60-A266-9B46A73FEBE6}" srcOrd="0" destOrd="0" presId="urn:microsoft.com/office/officeart/2005/8/layout/lProcess3"/>
    <dgm:cxn modelId="{7DDB7A20-08C2-4575-AF97-2C0B422A88CE}" type="presParOf" srcId="{79F32D4B-DF7E-41E2-9AAE-41CF0296C917}" destId="{1BD48D3B-1F14-4CFB-82B7-C580425E8507}" srcOrd="1" destOrd="0" presId="urn:microsoft.com/office/officeart/2005/8/layout/lProcess3"/>
    <dgm:cxn modelId="{750678E9-4A53-4CEF-B1F5-5DD7F11B55CF}" type="presParOf" srcId="{79F32D4B-DF7E-41E2-9AAE-41CF0296C917}" destId="{0BF4EACB-6942-40CF-A126-04F99BC50539}" srcOrd="2" destOrd="0" presId="urn:microsoft.com/office/officeart/2005/8/layout/lProcess3"/>
    <dgm:cxn modelId="{DBFA8A18-2C85-41E7-82FB-116741A03191}" type="presParOf" srcId="{A0FC0D5A-631E-4185-B9E2-2CEFBAAAB3D8}" destId="{5A3CDF4B-48E4-434E-A6C5-5738BC73DB8E}" srcOrd="9" destOrd="0" presId="urn:microsoft.com/office/officeart/2005/8/layout/lProcess3"/>
    <dgm:cxn modelId="{350CDB39-D288-41B2-BE0A-FF4F0EA4A06D}" type="presParOf" srcId="{A0FC0D5A-631E-4185-B9E2-2CEFBAAAB3D8}" destId="{596244FC-18B0-4A81-8E40-477FC9869E9B}" srcOrd="10" destOrd="0" presId="urn:microsoft.com/office/officeart/2005/8/layout/lProcess3"/>
    <dgm:cxn modelId="{1CA3202D-4E9D-48DA-BC2D-EAD5B19952DF}" type="presParOf" srcId="{596244FC-18B0-4A81-8E40-477FC9869E9B}" destId="{27BE9FBA-2E4E-4273-8C3E-551CE690BAA6}" srcOrd="0" destOrd="0" presId="urn:microsoft.com/office/officeart/2005/8/layout/lProcess3"/>
    <dgm:cxn modelId="{6FCB12A3-9F4E-42DB-A3FD-4E0F8DD3392F}" type="presParOf" srcId="{596244FC-18B0-4A81-8E40-477FC9869E9B}" destId="{D328D725-AD32-4869-BA7A-947A71303DA1}" srcOrd="1" destOrd="0" presId="urn:microsoft.com/office/officeart/2005/8/layout/lProcess3"/>
    <dgm:cxn modelId="{19E60D69-0401-495C-A5D2-203DE4A78B51}" type="presParOf" srcId="{596244FC-18B0-4A81-8E40-477FC9869E9B}" destId="{B6CF4641-213C-431F-88B7-537DD5C2B021}" srcOrd="2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list1" loCatId="list" qsTypeId="urn:microsoft.com/office/officeart/2005/8/quickstyle/simple2" qsCatId="simple" csTypeId="urn:microsoft.com/office/officeart/2005/8/colors/colorful1" csCatId="colorful" phldr="1"/>
      <dgm:spPr/>
    </dgm:pt>
    <dgm:pt modelId="{FE2AA4F6-9672-8049-A8A5-64D4AA103AE5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活动与基本素养</a:t>
          </a:r>
          <a:r>
            <a:rPr lang="en-US" altLang="zh-CN" sz="3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核心能力指标对照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endParaRPr lang="en-US" sz="3200">
            <a:latin typeface="Microsoft YaHei" charset="0"/>
            <a:ea typeface="Microsoft YaHei" charset="0"/>
            <a:cs typeface="Microsoft YaHei" charset="0"/>
          </a:endParaRPr>
        </a:p>
      </dgm:t>
    </dgm:pt>
    <dgm:pt modelId="{7B327DAF-861A-41FF-96FF-DA9BC7183564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运动记录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70E0C35A-DB7A-4C29-A640-7BBE2A598F4D}" type="parTrans" cxnId="{E9EC8B18-48E8-4F73-976B-6C7EAA3839D3}">
      <dgm:prSet/>
      <dgm:spPr/>
      <dgm:t>
        <a:bodyPr/>
        <a:lstStyle/>
        <a:p>
          <a:endParaRPr lang="en-US"/>
        </a:p>
      </dgm:t>
    </dgm:pt>
    <dgm:pt modelId="{78F3F58A-DDE1-43DA-BEDA-6E0ED903FA3A}" type="sibTrans" cxnId="{E9EC8B18-48E8-4F73-976B-6C7EAA3839D3}">
      <dgm:prSet/>
      <dgm:spPr/>
      <dgm:t>
        <a:bodyPr/>
        <a:lstStyle/>
        <a:p>
          <a:endParaRPr lang="en-US"/>
        </a:p>
      </dgm:t>
    </dgm:pt>
    <dgm:pt modelId="{BA65735D-F767-4C0D-93CC-6AE167054BB6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教师</a:t>
          </a:r>
          <a:r>
            <a:rPr lang="en-US" altLang="zh-CN" sz="3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同侪评语、加强</a:t>
          </a:r>
          <a:r>
            <a:rPr lang="en-US" altLang="zh-CN" sz="3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改善建议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DFDC9E8E-67DC-4BB5-9AE8-84EFFD09AFCB}" type="parTrans" cxnId="{69EB42FE-BFE0-4AD6-956E-FC38F42B02F4}">
      <dgm:prSet/>
      <dgm:spPr/>
      <dgm:t>
        <a:bodyPr/>
        <a:lstStyle/>
        <a:p>
          <a:endParaRPr lang="en-US"/>
        </a:p>
      </dgm:t>
    </dgm:pt>
    <dgm:pt modelId="{0A939B33-3236-4B3F-B73F-94B80C312A12}" type="sibTrans" cxnId="{69EB42FE-BFE0-4AD6-956E-FC38F42B02F4}">
      <dgm:prSet/>
      <dgm:spPr/>
      <dgm:t>
        <a:bodyPr/>
        <a:lstStyle/>
        <a:p>
          <a:endParaRPr lang="en-US"/>
        </a:p>
      </dgm:t>
    </dgm:pt>
    <dgm:pt modelId="{E5EB0836-2ABE-4F41-8378-08FD4FB7389B}">
      <dgm:prSet phldrT="[Text]" custT="1"/>
      <dgm:spPr/>
      <dgm:t>
        <a:bodyPr/>
        <a:lstStyle/>
        <a:p>
          <a:r>
            <a:rPr lang="zh-CN" altLang="en-US" sz="3200" dirty="0" smtClean="0">
              <a:latin typeface="Microsoft YaHei" charset="0"/>
              <a:ea typeface="Microsoft YaHei" charset="0"/>
              <a:cs typeface="Microsoft YaHei" charset="0"/>
            </a:rPr>
            <a:t>参与记录与学习成效</a:t>
          </a:r>
          <a:endParaRPr lang="en-US" sz="32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C7A823AD-4F49-4FAE-9F81-578F930B0E06}" type="sibTrans" cxnId="{43192942-0204-47B4-AD10-DEF0750B8C2A}">
      <dgm:prSet/>
      <dgm:spPr/>
      <dgm:t>
        <a:bodyPr/>
        <a:lstStyle/>
        <a:p>
          <a:endParaRPr lang="en-US"/>
        </a:p>
      </dgm:t>
    </dgm:pt>
    <dgm:pt modelId="{C7890446-38AD-4938-ADFC-B20FED419952}" type="parTrans" cxnId="{43192942-0204-47B4-AD10-DEF0750B8C2A}">
      <dgm:prSet/>
      <dgm:spPr/>
      <dgm:t>
        <a:bodyPr/>
        <a:lstStyle/>
        <a:p>
          <a:endParaRPr lang="en-US"/>
        </a:p>
      </dgm:t>
    </dgm:pt>
    <dgm:pt modelId="{F71D0DF0-71C0-44DD-92EC-0FAE97BB7C3F}" type="pres">
      <dgm:prSet presAssocID="{0F117AA7-366F-C244-8F5F-5FBABBEEFE6D}" presName="linear" presStyleCnt="0">
        <dgm:presLayoutVars>
          <dgm:dir/>
          <dgm:animLvl val="lvl"/>
          <dgm:resizeHandles val="exact"/>
        </dgm:presLayoutVars>
      </dgm:prSet>
      <dgm:spPr/>
    </dgm:pt>
    <dgm:pt modelId="{81356CDA-B4DD-455B-84B9-A4A34EFB52DC}" type="pres">
      <dgm:prSet presAssocID="{FE2AA4F6-9672-8049-A8A5-64D4AA103AE5}" presName="parentLin" presStyleCnt="0"/>
      <dgm:spPr/>
    </dgm:pt>
    <dgm:pt modelId="{3BFB9B78-0D98-47EE-A1A4-1F7FD7B11CA4}" type="pres">
      <dgm:prSet presAssocID="{FE2AA4F6-9672-8049-A8A5-64D4AA103AE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26760957-F6B7-405B-BB02-8969BE92DD20}" type="pres">
      <dgm:prSet presAssocID="{FE2AA4F6-9672-8049-A8A5-64D4AA103AE5}" presName="parentText" presStyleLbl="node1" presStyleIdx="0" presStyleCnt="4" custScaleX="128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61693FD-A38D-46F7-9389-40BC75B3EEC2}" type="pres">
      <dgm:prSet presAssocID="{FE2AA4F6-9672-8049-A8A5-64D4AA103AE5}" presName="negativeSpace" presStyleCnt="0"/>
      <dgm:spPr/>
    </dgm:pt>
    <dgm:pt modelId="{43E32310-A905-4239-A19A-9983367AAFF8}" type="pres">
      <dgm:prSet presAssocID="{FE2AA4F6-9672-8049-A8A5-64D4AA103AE5}" presName="childText" presStyleLbl="conF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1F84F-AB58-4CE9-B989-AF30D9898D7F}" type="pres">
      <dgm:prSet presAssocID="{0A043B31-89E9-0E42-82C9-3E78C0F55E01}" presName="spaceBetweenRectangles" presStyleCnt="0"/>
      <dgm:spPr/>
    </dgm:pt>
    <dgm:pt modelId="{F0557E56-56CF-406D-9C05-088287B72318}" type="pres">
      <dgm:prSet presAssocID="{E5EB0836-2ABE-4F41-8378-08FD4FB7389B}" presName="parentLin" presStyleCnt="0"/>
      <dgm:spPr/>
    </dgm:pt>
    <dgm:pt modelId="{4410E433-93F6-4F76-86CF-92862799A720}" type="pres">
      <dgm:prSet presAssocID="{E5EB0836-2ABE-4F41-8378-08FD4FB7389B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725A3849-06CD-4F1A-848D-82FA0D3B633F}" type="pres">
      <dgm:prSet presAssocID="{E5EB0836-2ABE-4F41-8378-08FD4FB7389B}" presName="parentText" presStyleLbl="node1" presStyleIdx="1" presStyleCnt="4" custScaleX="128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21EE34-605A-467D-A646-DF34FA472A02}" type="pres">
      <dgm:prSet presAssocID="{E5EB0836-2ABE-4F41-8378-08FD4FB7389B}" presName="negativeSpace" presStyleCnt="0"/>
      <dgm:spPr/>
    </dgm:pt>
    <dgm:pt modelId="{2065C24F-A02E-41A0-95F4-74CB05F4F7D4}" type="pres">
      <dgm:prSet presAssocID="{E5EB0836-2ABE-4F41-8378-08FD4FB7389B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5BD83B-5238-4834-8E32-1624ABB2E900}" type="pres">
      <dgm:prSet presAssocID="{C7A823AD-4F49-4FAE-9F81-578F930B0E06}" presName="spaceBetweenRectangles" presStyleCnt="0"/>
      <dgm:spPr/>
    </dgm:pt>
    <dgm:pt modelId="{3C6851F7-0F55-418B-A0CB-8E327DE0DE84}" type="pres">
      <dgm:prSet presAssocID="{7B327DAF-861A-41FF-96FF-DA9BC7183564}" presName="parentLin" presStyleCnt="0"/>
      <dgm:spPr/>
    </dgm:pt>
    <dgm:pt modelId="{23CF3A6C-21F6-4521-AAAC-200891777D3B}" type="pres">
      <dgm:prSet presAssocID="{7B327DAF-861A-41FF-96FF-DA9BC7183564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3C0F5DDC-FB66-4A5B-972E-DB7619F6C115}" type="pres">
      <dgm:prSet presAssocID="{7B327DAF-861A-41FF-96FF-DA9BC7183564}" presName="parentText" presStyleLbl="node1" presStyleIdx="2" presStyleCnt="4" custScaleX="128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EE7FFA0-61DC-4E46-9729-B2762F54F02C}" type="pres">
      <dgm:prSet presAssocID="{7B327DAF-861A-41FF-96FF-DA9BC7183564}" presName="negativeSpace" presStyleCnt="0"/>
      <dgm:spPr/>
    </dgm:pt>
    <dgm:pt modelId="{D61F0149-3E7C-42E4-AE43-6B96EDF34E52}" type="pres">
      <dgm:prSet presAssocID="{7B327DAF-861A-41FF-96FF-DA9BC7183564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38FC4A-1C33-47FC-BDF8-D496230777CC}" type="pres">
      <dgm:prSet presAssocID="{78F3F58A-DDE1-43DA-BEDA-6E0ED903FA3A}" presName="spaceBetweenRectangles" presStyleCnt="0"/>
      <dgm:spPr/>
    </dgm:pt>
    <dgm:pt modelId="{AB181383-7B14-4782-938B-C8B6EF509298}" type="pres">
      <dgm:prSet presAssocID="{BA65735D-F767-4C0D-93CC-6AE167054BB6}" presName="parentLin" presStyleCnt="0"/>
      <dgm:spPr/>
    </dgm:pt>
    <dgm:pt modelId="{1BB75721-473A-43E8-941D-3C3AA49DDCDA}" type="pres">
      <dgm:prSet presAssocID="{BA65735D-F767-4C0D-93CC-6AE167054BB6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AA09E68B-5C0A-4368-91CF-08A19EDB2CCA}" type="pres">
      <dgm:prSet presAssocID="{BA65735D-F767-4C0D-93CC-6AE167054BB6}" presName="parentText" presStyleLbl="node1" presStyleIdx="3" presStyleCnt="4" custScaleX="12830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EE9155-DAA2-45ED-8FD7-E45615F00ED0}" type="pres">
      <dgm:prSet presAssocID="{BA65735D-F767-4C0D-93CC-6AE167054BB6}" presName="negativeSpace" presStyleCnt="0"/>
      <dgm:spPr/>
    </dgm:pt>
    <dgm:pt modelId="{D1B828A5-3317-4DA7-9E53-BEDAE84B14DC}" type="pres">
      <dgm:prSet presAssocID="{BA65735D-F767-4C0D-93CC-6AE167054BB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275E899-01DD-4549-B28D-F9312F571280}" type="presOf" srcId="{BA65735D-F767-4C0D-93CC-6AE167054BB6}" destId="{1BB75721-473A-43E8-941D-3C3AA49DDCDA}" srcOrd="0" destOrd="0" presId="urn:microsoft.com/office/officeart/2005/8/layout/list1"/>
    <dgm:cxn modelId="{FF79B0AA-EC44-426D-BB4B-3BDCC4FDBB68}" type="presOf" srcId="{BA65735D-F767-4C0D-93CC-6AE167054BB6}" destId="{AA09E68B-5C0A-4368-91CF-08A19EDB2CCA}" srcOrd="1" destOrd="0" presId="urn:microsoft.com/office/officeart/2005/8/layout/list1"/>
    <dgm:cxn modelId="{69EB42FE-BFE0-4AD6-956E-FC38F42B02F4}" srcId="{0F117AA7-366F-C244-8F5F-5FBABBEEFE6D}" destId="{BA65735D-F767-4C0D-93CC-6AE167054BB6}" srcOrd="3" destOrd="0" parTransId="{DFDC9E8E-67DC-4BB5-9AE8-84EFFD09AFCB}" sibTransId="{0A939B33-3236-4B3F-B73F-94B80C312A12}"/>
    <dgm:cxn modelId="{774E97D4-691A-4544-A764-226248BB7A65}" type="presOf" srcId="{7B327DAF-861A-41FF-96FF-DA9BC7183564}" destId="{3C0F5DDC-FB66-4A5B-972E-DB7619F6C115}" srcOrd="1" destOrd="0" presId="urn:microsoft.com/office/officeart/2005/8/layout/list1"/>
    <dgm:cxn modelId="{43192942-0204-47B4-AD10-DEF0750B8C2A}" srcId="{0F117AA7-366F-C244-8F5F-5FBABBEEFE6D}" destId="{E5EB0836-2ABE-4F41-8378-08FD4FB7389B}" srcOrd="1" destOrd="0" parTransId="{C7890446-38AD-4938-ADFC-B20FED419952}" sibTransId="{C7A823AD-4F49-4FAE-9F81-578F930B0E06}"/>
    <dgm:cxn modelId="{6DC81771-C026-41F2-9536-BC04E9EAC647}" type="presOf" srcId="{7B327DAF-861A-41FF-96FF-DA9BC7183564}" destId="{23CF3A6C-21F6-4521-AAAC-200891777D3B}" srcOrd="0" destOrd="0" presId="urn:microsoft.com/office/officeart/2005/8/layout/list1"/>
    <dgm:cxn modelId="{E35505DF-7551-4CAC-A516-A83D9D116E90}" type="presOf" srcId="{0F117AA7-366F-C244-8F5F-5FBABBEEFE6D}" destId="{F71D0DF0-71C0-44DD-92EC-0FAE97BB7C3F}" srcOrd="0" destOrd="0" presId="urn:microsoft.com/office/officeart/2005/8/layout/list1"/>
    <dgm:cxn modelId="{A314A671-97AD-4DA8-9558-8E5A9269D704}" type="presOf" srcId="{E5EB0836-2ABE-4F41-8378-08FD4FB7389B}" destId="{725A3849-06CD-4F1A-848D-82FA0D3B633F}" srcOrd="1" destOrd="0" presId="urn:microsoft.com/office/officeart/2005/8/layout/list1"/>
    <dgm:cxn modelId="{F5800955-14E3-42D6-B265-B254C9CDA4F7}" type="presOf" srcId="{FE2AA4F6-9672-8049-A8A5-64D4AA103AE5}" destId="{26760957-F6B7-405B-BB02-8969BE92DD20}" srcOrd="1" destOrd="0" presId="urn:microsoft.com/office/officeart/2005/8/layout/list1"/>
    <dgm:cxn modelId="{E9EC8B18-48E8-4F73-976B-6C7EAA3839D3}" srcId="{0F117AA7-366F-C244-8F5F-5FBABBEEFE6D}" destId="{7B327DAF-861A-41FF-96FF-DA9BC7183564}" srcOrd="2" destOrd="0" parTransId="{70E0C35A-DB7A-4C29-A640-7BBE2A598F4D}" sibTransId="{78F3F58A-DDE1-43DA-BEDA-6E0ED903FA3A}"/>
    <dgm:cxn modelId="{C9147A9C-CEEB-7840-B51D-AED6AC20618C}" srcId="{0F117AA7-366F-C244-8F5F-5FBABBEEFE6D}" destId="{FE2AA4F6-9672-8049-A8A5-64D4AA103AE5}" srcOrd="0" destOrd="0" parTransId="{A131D058-366F-B040-B508-C08968AB64A8}" sibTransId="{0A043B31-89E9-0E42-82C9-3E78C0F55E01}"/>
    <dgm:cxn modelId="{67309B32-A1C7-42E4-9B9C-5FDB5088B0DE}" type="presOf" srcId="{E5EB0836-2ABE-4F41-8378-08FD4FB7389B}" destId="{4410E433-93F6-4F76-86CF-92862799A720}" srcOrd="0" destOrd="0" presId="urn:microsoft.com/office/officeart/2005/8/layout/list1"/>
    <dgm:cxn modelId="{76B801F7-8047-4799-A528-865B471B0E6A}" type="presOf" srcId="{FE2AA4F6-9672-8049-A8A5-64D4AA103AE5}" destId="{3BFB9B78-0D98-47EE-A1A4-1F7FD7B11CA4}" srcOrd="0" destOrd="0" presId="urn:microsoft.com/office/officeart/2005/8/layout/list1"/>
    <dgm:cxn modelId="{56AA2A2C-0EDD-4545-B538-017D2C908D0B}" type="presParOf" srcId="{F71D0DF0-71C0-44DD-92EC-0FAE97BB7C3F}" destId="{81356CDA-B4DD-455B-84B9-A4A34EFB52DC}" srcOrd="0" destOrd="0" presId="urn:microsoft.com/office/officeart/2005/8/layout/list1"/>
    <dgm:cxn modelId="{CD18EF9A-7DEB-4C44-976D-5FCAA209EE83}" type="presParOf" srcId="{81356CDA-B4DD-455B-84B9-A4A34EFB52DC}" destId="{3BFB9B78-0D98-47EE-A1A4-1F7FD7B11CA4}" srcOrd="0" destOrd="0" presId="urn:microsoft.com/office/officeart/2005/8/layout/list1"/>
    <dgm:cxn modelId="{0A6BA890-24B9-42C2-B3B0-0596E4F81BF1}" type="presParOf" srcId="{81356CDA-B4DD-455B-84B9-A4A34EFB52DC}" destId="{26760957-F6B7-405B-BB02-8969BE92DD20}" srcOrd="1" destOrd="0" presId="urn:microsoft.com/office/officeart/2005/8/layout/list1"/>
    <dgm:cxn modelId="{C34F963E-BDC1-4E49-B4A2-3969B4983E5C}" type="presParOf" srcId="{F71D0DF0-71C0-44DD-92EC-0FAE97BB7C3F}" destId="{F61693FD-A38D-46F7-9389-40BC75B3EEC2}" srcOrd="1" destOrd="0" presId="urn:microsoft.com/office/officeart/2005/8/layout/list1"/>
    <dgm:cxn modelId="{806BF2F2-D4EC-4E9A-A07F-2E573ED413D7}" type="presParOf" srcId="{F71D0DF0-71C0-44DD-92EC-0FAE97BB7C3F}" destId="{43E32310-A905-4239-A19A-9983367AAFF8}" srcOrd="2" destOrd="0" presId="urn:microsoft.com/office/officeart/2005/8/layout/list1"/>
    <dgm:cxn modelId="{108885F2-62B4-4E0C-9F43-AA7EAF2121DA}" type="presParOf" srcId="{F71D0DF0-71C0-44DD-92EC-0FAE97BB7C3F}" destId="{26C1F84F-AB58-4CE9-B989-AF30D9898D7F}" srcOrd="3" destOrd="0" presId="urn:microsoft.com/office/officeart/2005/8/layout/list1"/>
    <dgm:cxn modelId="{933DB0D1-09A6-4CFD-9770-EBF9EED79DC8}" type="presParOf" srcId="{F71D0DF0-71C0-44DD-92EC-0FAE97BB7C3F}" destId="{F0557E56-56CF-406D-9C05-088287B72318}" srcOrd="4" destOrd="0" presId="urn:microsoft.com/office/officeart/2005/8/layout/list1"/>
    <dgm:cxn modelId="{34183722-411E-4CDE-AE32-48E8C4D5C989}" type="presParOf" srcId="{F0557E56-56CF-406D-9C05-088287B72318}" destId="{4410E433-93F6-4F76-86CF-92862799A720}" srcOrd="0" destOrd="0" presId="urn:microsoft.com/office/officeart/2005/8/layout/list1"/>
    <dgm:cxn modelId="{C0B2FEE6-BDE0-43C4-B20D-5B76A4AAB72B}" type="presParOf" srcId="{F0557E56-56CF-406D-9C05-088287B72318}" destId="{725A3849-06CD-4F1A-848D-82FA0D3B633F}" srcOrd="1" destOrd="0" presId="urn:microsoft.com/office/officeart/2005/8/layout/list1"/>
    <dgm:cxn modelId="{895AE6D0-B437-4F99-8A97-2BF3A50EE0B7}" type="presParOf" srcId="{F71D0DF0-71C0-44DD-92EC-0FAE97BB7C3F}" destId="{4721EE34-605A-467D-A646-DF34FA472A02}" srcOrd="5" destOrd="0" presId="urn:microsoft.com/office/officeart/2005/8/layout/list1"/>
    <dgm:cxn modelId="{593F8C0E-BD9A-43E2-B62C-2EB8AB652638}" type="presParOf" srcId="{F71D0DF0-71C0-44DD-92EC-0FAE97BB7C3F}" destId="{2065C24F-A02E-41A0-95F4-74CB05F4F7D4}" srcOrd="6" destOrd="0" presId="urn:microsoft.com/office/officeart/2005/8/layout/list1"/>
    <dgm:cxn modelId="{0C06C5DD-337B-4B6F-B7E4-EF8B94D8600C}" type="presParOf" srcId="{F71D0DF0-71C0-44DD-92EC-0FAE97BB7C3F}" destId="{085BD83B-5238-4834-8E32-1624ABB2E900}" srcOrd="7" destOrd="0" presId="urn:microsoft.com/office/officeart/2005/8/layout/list1"/>
    <dgm:cxn modelId="{B2CEA7E5-ABCB-4688-9919-DC5A9C09D628}" type="presParOf" srcId="{F71D0DF0-71C0-44DD-92EC-0FAE97BB7C3F}" destId="{3C6851F7-0F55-418B-A0CB-8E327DE0DE84}" srcOrd="8" destOrd="0" presId="urn:microsoft.com/office/officeart/2005/8/layout/list1"/>
    <dgm:cxn modelId="{7680D479-C8FC-4E17-B6F6-B701A72158DE}" type="presParOf" srcId="{3C6851F7-0F55-418B-A0CB-8E327DE0DE84}" destId="{23CF3A6C-21F6-4521-AAAC-200891777D3B}" srcOrd="0" destOrd="0" presId="urn:microsoft.com/office/officeart/2005/8/layout/list1"/>
    <dgm:cxn modelId="{91257906-3204-43D5-9ACC-88124DE89460}" type="presParOf" srcId="{3C6851F7-0F55-418B-A0CB-8E327DE0DE84}" destId="{3C0F5DDC-FB66-4A5B-972E-DB7619F6C115}" srcOrd="1" destOrd="0" presId="urn:microsoft.com/office/officeart/2005/8/layout/list1"/>
    <dgm:cxn modelId="{3A0EF919-E70F-464F-B512-5D963D0E6DC3}" type="presParOf" srcId="{F71D0DF0-71C0-44DD-92EC-0FAE97BB7C3F}" destId="{FEE7FFA0-61DC-4E46-9729-B2762F54F02C}" srcOrd="9" destOrd="0" presId="urn:microsoft.com/office/officeart/2005/8/layout/list1"/>
    <dgm:cxn modelId="{9B71EC80-DEB3-4388-AFE8-7F988E0FC174}" type="presParOf" srcId="{F71D0DF0-71C0-44DD-92EC-0FAE97BB7C3F}" destId="{D61F0149-3E7C-42E4-AE43-6B96EDF34E52}" srcOrd="10" destOrd="0" presId="urn:microsoft.com/office/officeart/2005/8/layout/list1"/>
    <dgm:cxn modelId="{D68F7B7D-0F4B-4B6E-8E19-AE8DD3F47409}" type="presParOf" srcId="{F71D0DF0-71C0-44DD-92EC-0FAE97BB7C3F}" destId="{9638FC4A-1C33-47FC-BDF8-D496230777CC}" srcOrd="11" destOrd="0" presId="urn:microsoft.com/office/officeart/2005/8/layout/list1"/>
    <dgm:cxn modelId="{93296573-423E-44BB-8CF9-A3DD323FE5B8}" type="presParOf" srcId="{F71D0DF0-71C0-44DD-92EC-0FAE97BB7C3F}" destId="{AB181383-7B14-4782-938B-C8B6EF509298}" srcOrd="12" destOrd="0" presId="urn:microsoft.com/office/officeart/2005/8/layout/list1"/>
    <dgm:cxn modelId="{1B3B97C3-A501-433B-A26A-28454524CD97}" type="presParOf" srcId="{AB181383-7B14-4782-938B-C8B6EF509298}" destId="{1BB75721-473A-43E8-941D-3C3AA49DDCDA}" srcOrd="0" destOrd="0" presId="urn:microsoft.com/office/officeart/2005/8/layout/list1"/>
    <dgm:cxn modelId="{24DD74CF-CA8A-4AF7-B80F-34BBDF7C0F7D}" type="presParOf" srcId="{AB181383-7B14-4782-938B-C8B6EF509298}" destId="{AA09E68B-5C0A-4368-91CF-08A19EDB2CCA}" srcOrd="1" destOrd="0" presId="urn:microsoft.com/office/officeart/2005/8/layout/list1"/>
    <dgm:cxn modelId="{3BC6996B-5FEE-4F66-8E37-19ED85A84974}" type="presParOf" srcId="{F71D0DF0-71C0-44DD-92EC-0FAE97BB7C3F}" destId="{62EE9155-DAA2-45ED-8FD7-E45615F00ED0}" srcOrd="13" destOrd="0" presId="urn:microsoft.com/office/officeart/2005/8/layout/list1"/>
    <dgm:cxn modelId="{2888B978-C74F-41F7-9A80-FA9E4A4A0C36}" type="presParOf" srcId="{F71D0DF0-71C0-44DD-92EC-0FAE97BB7C3F}" destId="{D1B828A5-3317-4DA7-9E53-BEDAE84B14DC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</dgm:pt>
    <dgm:pt modelId="{FE2AA4F6-9672-8049-A8A5-64D4AA103AE5}">
      <dgm:prSet phldrT="[Text]" custT="1"/>
      <dgm:spPr/>
      <dgm:t>
        <a:bodyPr/>
        <a:lstStyle/>
        <a:p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筹办培训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分享会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工作坊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131D058-366F-B040-B508-C08968AB64A8}" type="parTrans" cxnId="{C9147A9C-CEEB-7840-B51D-AED6AC20618C}">
      <dgm:prSet/>
      <dgm:spPr/>
      <dgm:t>
        <a:bodyPr/>
        <a:lstStyle/>
        <a:p>
          <a:endParaRPr lang="en-US" sz="2800">
            <a:latin typeface="Microsoft YaHei" charset="0"/>
            <a:ea typeface="Microsoft YaHei" charset="0"/>
            <a:cs typeface="Microsoft YaHei" charset="0"/>
          </a:endParaRPr>
        </a:p>
      </dgm:t>
    </dgm:pt>
    <dgm:pt modelId="{0A043B31-89E9-0E42-82C9-3E78C0F55E01}" type="sibTrans" cxnId="{C9147A9C-CEEB-7840-B51D-AED6AC20618C}">
      <dgm:prSet custT="1"/>
      <dgm:spPr/>
      <dgm:t>
        <a:bodyPr/>
        <a:lstStyle/>
        <a:p>
          <a:endParaRPr lang="en-US" sz="2800">
            <a:latin typeface="Microsoft YaHei" charset="0"/>
            <a:ea typeface="Microsoft YaHei" charset="0"/>
            <a:cs typeface="Microsoft YaHei" charset="0"/>
          </a:endParaRPr>
        </a:p>
      </dgm:t>
    </dgm:pt>
    <dgm:pt modelId="{6B23973B-8679-4568-80EF-909764E94B46}">
      <dgm:prSet phldrT="[Text]" custT="1"/>
      <dgm:spPr/>
      <dgm:t>
        <a:bodyPr/>
        <a:lstStyle/>
        <a:p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学生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E25FBED6-9C3C-4FA9-A41B-2D34BBE21D41}" type="parTrans" cxnId="{582BB1C8-7D56-4350-AD65-CC34F90BBEBD}">
      <dgm:prSet/>
      <dgm:spPr/>
      <dgm:t>
        <a:bodyPr/>
        <a:lstStyle/>
        <a:p>
          <a:endParaRPr lang="en-US" sz="2800"/>
        </a:p>
      </dgm:t>
    </dgm:pt>
    <dgm:pt modelId="{A2923AB0-E36F-4597-A371-5A0BD1348B47}" type="sibTrans" cxnId="{582BB1C8-7D56-4350-AD65-CC34F90BBEBD}">
      <dgm:prSet/>
      <dgm:spPr/>
      <dgm:t>
        <a:bodyPr/>
        <a:lstStyle/>
        <a:p>
          <a:endParaRPr lang="en-US" sz="2800"/>
        </a:p>
      </dgm:t>
    </dgm:pt>
    <dgm:pt modelId="{04035F0B-4DC5-43A0-B745-7B52BB316A39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联课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活动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扩大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交流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6735FBBC-F655-4EAB-852C-8C600674BB5E}" type="parTrans" cxnId="{3CD8F033-8DA7-447F-9CE0-B6293D4357CC}">
      <dgm:prSet/>
      <dgm:spPr/>
      <dgm:t>
        <a:bodyPr/>
        <a:lstStyle/>
        <a:p>
          <a:endParaRPr lang="en-US" sz="2800"/>
        </a:p>
      </dgm:t>
    </dgm:pt>
    <dgm:pt modelId="{BA158666-5BB7-4F6C-A76C-E6BB2B88B944}" type="sibTrans" cxnId="{3CD8F033-8DA7-447F-9CE0-B6293D4357CC}">
      <dgm:prSet/>
      <dgm:spPr/>
      <dgm:t>
        <a:bodyPr/>
        <a:lstStyle/>
        <a:p>
          <a:endParaRPr lang="en-US" sz="2800"/>
        </a:p>
      </dgm:t>
    </dgm:pt>
    <dgm:pt modelId="{D1901A02-3F8D-417E-855A-3330AD25E343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学生社团顾问老师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分享会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48FCC964-FCE8-4464-B390-5F50AC2EF69C}" type="parTrans" cxnId="{82FDBB67-B8EB-4331-ADD6-33E1BE28E2A1}">
      <dgm:prSet/>
      <dgm:spPr/>
      <dgm:t>
        <a:bodyPr/>
        <a:lstStyle/>
        <a:p>
          <a:endParaRPr lang="en-US" sz="2800"/>
        </a:p>
      </dgm:t>
    </dgm:pt>
    <dgm:pt modelId="{74BD4F0C-93CE-43AE-BFBE-5D8171C6042E}" type="sibTrans" cxnId="{82FDBB67-B8EB-4331-ADD6-33E1BE28E2A1}">
      <dgm:prSet/>
      <dgm:spPr/>
      <dgm:t>
        <a:bodyPr/>
        <a:lstStyle/>
        <a:p>
          <a:endParaRPr lang="en-US" sz="2800"/>
        </a:p>
      </dgm:t>
    </dgm:pt>
    <dgm:pt modelId="{C2313653-A3A5-4138-B1BC-5EBCE4CA1DA9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各领域培训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交流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参访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CC1B1969-2A0E-4657-B14A-80DF6254347D}" type="parTrans" cxnId="{58411D42-4C04-4A44-8C00-CAA5168705BA}">
      <dgm:prSet/>
      <dgm:spPr/>
      <dgm:t>
        <a:bodyPr/>
        <a:lstStyle/>
        <a:p>
          <a:endParaRPr lang="en-US" sz="2800"/>
        </a:p>
      </dgm:t>
    </dgm:pt>
    <dgm:pt modelId="{CAAB4C7B-595E-4BF7-BD22-62968E8427EC}" type="sibTrans" cxnId="{58411D42-4C04-4A44-8C00-CAA5168705BA}">
      <dgm:prSet/>
      <dgm:spPr/>
      <dgm:t>
        <a:bodyPr/>
        <a:lstStyle/>
        <a:p>
          <a:endParaRPr lang="en-US" sz="2800"/>
        </a:p>
      </dgm:t>
    </dgm:pt>
    <dgm:pt modelId="{C0116BB0-63F2-4DDC-A8C0-600FB2A5FEEE}">
      <dgm:prSet phldrT="[Text]" custT="1"/>
      <dgm:spPr/>
      <dgm:t>
        <a:bodyPr/>
        <a:lstStyle/>
        <a:p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统筹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服务学习活动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20C3E056-0FA4-4117-9747-7D3A7D746543}" type="parTrans" cxnId="{CDC57A95-D91E-4637-B4B9-F65B8B8ED4B6}">
      <dgm:prSet/>
      <dgm:spPr/>
      <dgm:t>
        <a:bodyPr/>
        <a:lstStyle/>
        <a:p>
          <a:endParaRPr lang="en-US" sz="2800"/>
        </a:p>
      </dgm:t>
    </dgm:pt>
    <dgm:pt modelId="{8A3A5D85-FC4D-4A43-9726-E7C9B393C7FB}" type="sibTrans" cxnId="{CDC57A95-D91E-4637-B4B9-F65B8B8ED4B6}">
      <dgm:prSet/>
      <dgm:spPr/>
      <dgm:t>
        <a:bodyPr/>
        <a:lstStyle/>
        <a:p>
          <a:endParaRPr lang="en-US" sz="2800"/>
        </a:p>
      </dgm:t>
    </dgm:pt>
    <dgm:pt modelId="{ED24153E-71D5-4D34-A617-A039CAFFAB2F}">
      <dgm:prSet phldrT="[Text]" custT="1"/>
      <dgm:spPr/>
      <dgm:t>
        <a:bodyPr/>
        <a:lstStyle/>
        <a:p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教师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行政人员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6CAA2B38-AFE4-4EEF-9E2B-948359642D3B}" type="parTrans" cxnId="{1A489614-4B4F-4260-B3E4-103AF458CE07}">
      <dgm:prSet/>
      <dgm:spPr/>
      <dgm:t>
        <a:bodyPr/>
        <a:lstStyle/>
        <a:p>
          <a:endParaRPr lang="en-US" sz="2800"/>
        </a:p>
      </dgm:t>
    </dgm:pt>
    <dgm:pt modelId="{04713E51-6A61-4051-8A52-3D6184205DD8}" type="sibTrans" cxnId="{1A489614-4B4F-4260-B3E4-103AF458CE07}">
      <dgm:prSet/>
      <dgm:spPr/>
      <dgm:t>
        <a:bodyPr/>
        <a:lstStyle/>
        <a:p>
          <a:endParaRPr lang="en-US" sz="2800"/>
        </a:p>
      </dgm:t>
    </dgm:pt>
    <dgm:pt modelId="{158A3685-017A-42AF-856C-ECF35393645F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游学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参访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051AD35A-3579-4081-9DF9-84179C371B18}" type="parTrans" cxnId="{064E327F-5437-4843-A31D-16DCB5AF6E80}">
      <dgm:prSet/>
      <dgm:spPr/>
      <dgm:t>
        <a:bodyPr/>
        <a:lstStyle/>
        <a:p>
          <a:endParaRPr lang="en-US" sz="2800"/>
        </a:p>
      </dgm:t>
    </dgm:pt>
    <dgm:pt modelId="{8EE63DA6-062F-4DC7-B624-6FE5A8E54E4E}" type="sibTrans" cxnId="{064E327F-5437-4843-A31D-16DCB5AF6E80}">
      <dgm:prSet/>
      <dgm:spPr/>
      <dgm:t>
        <a:bodyPr/>
        <a:lstStyle/>
        <a:p>
          <a:endParaRPr lang="en-US" sz="2800"/>
        </a:p>
      </dgm:t>
    </dgm:pt>
    <dgm:pt modelId="{F38EBDCC-0123-4BAC-9F2D-597FF07AA313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各领域营会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竞赛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交流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CC47F971-DAB3-4DEB-8E32-ED202979E449}" type="parTrans" cxnId="{29EB0B88-5D9C-4304-8AF7-08B82B4282F5}">
      <dgm:prSet/>
      <dgm:spPr/>
      <dgm:t>
        <a:bodyPr/>
        <a:lstStyle/>
        <a:p>
          <a:endParaRPr lang="en-US" sz="2800"/>
        </a:p>
      </dgm:t>
    </dgm:pt>
    <dgm:pt modelId="{1A687679-0A92-4FBE-93B0-C280B425B5EB}" type="sibTrans" cxnId="{29EB0B88-5D9C-4304-8AF7-08B82B4282F5}">
      <dgm:prSet/>
      <dgm:spPr/>
      <dgm:t>
        <a:bodyPr/>
        <a:lstStyle/>
        <a:p>
          <a:endParaRPr lang="en-US" sz="2800"/>
        </a:p>
      </dgm:t>
    </dgm:pt>
    <dgm:pt modelId="{89FE269D-B7BA-4659-9224-514527575E9A}" type="pres">
      <dgm:prSet presAssocID="{0F117AA7-366F-C244-8F5F-5FBABBEEFE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41D4B23-A755-4176-9B46-990D87275D4D}" type="pres">
      <dgm:prSet presAssocID="{FE2AA4F6-9672-8049-A8A5-64D4AA103AE5}" presName="vertOne" presStyleCnt="0"/>
      <dgm:spPr/>
    </dgm:pt>
    <dgm:pt modelId="{778EA2AC-41D2-4316-B9BC-DD34566FC19E}" type="pres">
      <dgm:prSet presAssocID="{FE2AA4F6-9672-8049-A8A5-64D4AA103AE5}" presName="txOne" presStyleLbl="node0" presStyleIdx="0" presStyleCnt="1" custScaleY="39955" custLinFactNeighborY="5093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432AD0-2055-4597-AB0C-FAF948A8B960}" type="pres">
      <dgm:prSet presAssocID="{FE2AA4F6-9672-8049-A8A5-64D4AA103AE5}" presName="parTransOne" presStyleCnt="0"/>
      <dgm:spPr/>
    </dgm:pt>
    <dgm:pt modelId="{1CA1AD7B-C01E-4B95-9FF3-E6EEE5545DEA}" type="pres">
      <dgm:prSet presAssocID="{FE2AA4F6-9672-8049-A8A5-64D4AA103AE5}" presName="horzOne" presStyleCnt="0"/>
      <dgm:spPr/>
    </dgm:pt>
    <dgm:pt modelId="{669C2724-DEFB-45F6-B0C4-B06C65B0032C}" type="pres">
      <dgm:prSet presAssocID="{ED24153E-71D5-4D34-A617-A039CAFFAB2F}" presName="vertTwo" presStyleCnt="0"/>
      <dgm:spPr/>
    </dgm:pt>
    <dgm:pt modelId="{6973530E-9E06-491B-AE13-4643EBA94B7A}" type="pres">
      <dgm:prSet presAssocID="{ED24153E-71D5-4D34-A617-A039CAFFAB2F}" presName="txTwo" presStyleLbl="node2" presStyleIdx="0" presStyleCnt="2" custScaleY="39955" custLinFactNeighborY="34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9779E7A-2FE3-4A40-B2E1-71ECACADA3B9}" type="pres">
      <dgm:prSet presAssocID="{ED24153E-71D5-4D34-A617-A039CAFFAB2F}" presName="parTransTwo" presStyleCnt="0"/>
      <dgm:spPr/>
    </dgm:pt>
    <dgm:pt modelId="{8B1336EF-C911-4F20-B8A1-31BF3FB544AD}" type="pres">
      <dgm:prSet presAssocID="{ED24153E-71D5-4D34-A617-A039CAFFAB2F}" presName="horzTwo" presStyleCnt="0"/>
      <dgm:spPr/>
    </dgm:pt>
    <dgm:pt modelId="{A9843536-FC10-4427-9CD1-33CE92B9F4AB}" type="pres">
      <dgm:prSet presAssocID="{04035F0B-4DC5-43A0-B745-7B52BB316A39}" presName="vertThree" presStyleCnt="0"/>
      <dgm:spPr/>
    </dgm:pt>
    <dgm:pt modelId="{FE938457-CBF5-487A-BBA1-B9E66200958B}" type="pres">
      <dgm:prSet presAssocID="{04035F0B-4DC5-43A0-B745-7B52BB316A39}" presName="txThree" presStyleLbl="node3" presStyleIdx="0" presStyleCnt="6" custScaleY="119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100F143-9631-48B8-BBAC-3F25392238F5}" type="pres">
      <dgm:prSet presAssocID="{04035F0B-4DC5-43A0-B745-7B52BB316A39}" presName="horzThree" presStyleCnt="0"/>
      <dgm:spPr/>
    </dgm:pt>
    <dgm:pt modelId="{42DFA6EB-F271-4922-A576-3CA7D8208172}" type="pres">
      <dgm:prSet presAssocID="{BA158666-5BB7-4F6C-A76C-E6BB2B88B944}" presName="sibSpaceThree" presStyleCnt="0"/>
      <dgm:spPr/>
    </dgm:pt>
    <dgm:pt modelId="{69B1AB88-7176-4A4B-88B7-77AEE49ED862}" type="pres">
      <dgm:prSet presAssocID="{D1901A02-3F8D-417E-855A-3330AD25E343}" presName="vertThree" presStyleCnt="0"/>
      <dgm:spPr/>
    </dgm:pt>
    <dgm:pt modelId="{7C60BA61-AC54-493C-9F91-568C0AADC659}" type="pres">
      <dgm:prSet presAssocID="{D1901A02-3F8D-417E-855A-3330AD25E343}" presName="txThree" presStyleLbl="node3" presStyleIdx="1" presStyleCnt="6" custScaleY="119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6811FB1-B4BB-4E98-96FD-4ECB1E7201DE}" type="pres">
      <dgm:prSet presAssocID="{D1901A02-3F8D-417E-855A-3330AD25E343}" presName="horzThree" presStyleCnt="0"/>
      <dgm:spPr/>
    </dgm:pt>
    <dgm:pt modelId="{71BF1780-7338-4A78-9D1C-ADD145973224}" type="pres">
      <dgm:prSet presAssocID="{74BD4F0C-93CE-43AE-BFBE-5D8171C6042E}" presName="sibSpaceThree" presStyleCnt="0"/>
      <dgm:spPr/>
    </dgm:pt>
    <dgm:pt modelId="{AEB93952-2967-4B1C-B082-F7E4D2B39D3E}" type="pres">
      <dgm:prSet presAssocID="{C2313653-A3A5-4138-B1BC-5EBCE4CA1DA9}" presName="vertThree" presStyleCnt="0"/>
      <dgm:spPr/>
    </dgm:pt>
    <dgm:pt modelId="{BF567A8E-AA69-4DAE-8BE3-E47A3D4EC0D7}" type="pres">
      <dgm:prSet presAssocID="{C2313653-A3A5-4138-B1BC-5EBCE4CA1DA9}" presName="txThree" presStyleLbl="node3" presStyleIdx="2" presStyleCnt="6" custScaleY="119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13830B2-AB74-4C24-BC75-6F63BE88B5B7}" type="pres">
      <dgm:prSet presAssocID="{C2313653-A3A5-4138-B1BC-5EBCE4CA1DA9}" presName="horzThree" presStyleCnt="0"/>
      <dgm:spPr/>
    </dgm:pt>
    <dgm:pt modelId="{BB536435-9E43-4FE6-B9F9-F8CA3EBB3D00}" type="pres">
      <dgm:prSet presAssocID="{04713E51-6A61-4051-8A52-3D6184205DD8}" presName="sibSpaceTwo" presStyleCnt="0"/>
      <dgm:spPr/>
    </dgm:pt>
    <dgm:pt modelId="{877B3750-EB3F-46E6-8744-D1011E7727BD}" type="pres">
      <dgm:prSet presAssocID="{6B23973B-8679-4568-80EF-909764E94B46}" presName="vertTwo" presStyleCnt="0"/>
      <dgm:spPr/>
    </dgm:pt>
    <dgm:pt modelId="{E1ECCB77-FF07-4D0C-B3F3-79C8DE9F5045}" type="pres">
      <dgm:prSet presAssocID="{6B23973B-8679-4568-80EF-909764E94B46}" presName="txTwo" presStyleLbl="node2" presStyleIdx="1" presStyleCnt="2" custScaleY="39955" custLinFactNeighborY="3428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10693F8-B7BA-4B5D-A577-196DE15CD0BE}" type="pres">
      <dgm:prSet presAssocID="{6B23973B-8679-4568-80EF-909764E94B46}" presName="parTransTwo" presStyleCnt="0"/>
      <dgm:spPr/>
    </dgm:pt>
    <dgm:pt modelId="{F040BF40-0609-41AD-B127-C5A300F9CBD4}" type="pres">
      <dgm:prSet presAssocID="{6B23973B-8679-4568-80EF-909764E94B46}" presName="horzTwo" presStyleCnt="0"/>
      <dgm:spPr/>
    </dgm:pt>
    <dgm:pt modelId="{36E577F6-1E9A-4C5A-BE52-EFEA28E6F355}" type="pres">
      <dgm:prSet presAssocID="{C0116BB0-63F2-4DDC-A8C0-600FB2A5FEEE}" presName="vertThree" presStyleCnt="0"/>
      <dgm:spPr/>
    </dgm:pt>
    <dgm:pt modelId="{218EDC6F-3769-4034-AEBF-1078BECB2945}" type="pres">
      <dgm:prSet presAssocID="{C0116BB0-63F2-4DDC-A8C0-600FB2A5FEEE}" presName="txThree" presStyleLbl="node3" presStyleIdx="3" presStyleCnt="6" custScaleY="119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2037008-12EA-4BB2-AD72-1BADA4EF1111}" type="pres">
      <dgm:prSet presAssocID="{C0116BB0-63F2-4DDC-A8C0-600FB2A5FEEE}" presName="horzThree" presStyleCnt="0"/>
      <dgm:spPr/>
    </dgm:pt>
    <dgm:pt modelId="{DDD2D014-63BD-4AB2-B0BF-907BA1AFF14C}" type="pres">
      <dgm:prSet presAssocID="{8A3A5D85-FC4D-4A43-9726-E7C9B393C7FB}" presName="sibSpaceThree" presStyleCnt="0"/>
      <dgm:spPr/>
    </dgm:pt>
    <dgm:pt modelId="{A3DF67CE-44C2-4001-B4A7-8CA5ABE6EBD5}" type="pres">
      <dgm:prSet presAssocID="{158A3685-017A-42AF-856C-ECF35393645F}" presName="vertThree" presStyleCnt="0"/>
      <dgm:spPr/>
    </dgm:pt>
    <dgm:pt modelId="{032FAFCB-B2EE-43E7-BA16-488B49107B84}" type="pres">
      <dgm:prSet presAssocID="{158A3685-017A-42AF-856C-ECF35393645F}" presName="txThree" presStyleLbl="node3" presStyleIdx="4" presStyleCnt="6" custScaleY="119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09A0A58-3A7E-4A83-A0F2-D65F2ED9F2B6}" type="pres">
      <dgm:prSet presAssocID="{158A3685-017A-42AF-856C-ECF35393645F}" presName="horzThree" presStyleCnt="0"/>
      <dgm:spPr/>
    </dgm:pt>
    <dgm:pt modelId="{163D848E-9A17-4261-9D7A-A3FE03D6BB31}" type="pres">
      <dgm:prSet presAssocID="{8EE63DA6-062F-4DC7-B624-6FE5A8E54E4E}" presName="sibSpaceThree" presStyleCnt="0"/>
      <dgm:spPr/>
    </dgm:pt>
    <dgm:pt modelId="{66E0691E-5CEC-41B6-A9AE-C478FF18DF91}" type="pres">
      <dgm:prSet presAssocID="{F38EBDCC-0123-4BAC-9F2D-597FF07AA313}" presName="vertThree" presStyleCnt="0"/>
      <dgm:spPr/>
    </dgm:pt>
    <dgm:pt modelId="{2C3269DD-DF8A-4B62-8289-553E7AD21861}" type="pres">
      <dgm:prSet presAssocID="{F38EBDCC-0123-4BAC-9F2D-597FF07AA313}" presName="txThree" presStyleLbl="node3" presStyleIdx="5" presStyleCnt="6" custScaleY="11922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A24680-7633-4FC1-90C4-439FC4ED2DEB}" type="pres">
      <dgm:prSet presAssocID="{F38EBDCC-0123-4BAC-9F2D-597FF07AA313}" presName="horzThree" presStyleCnt="0"/>
      <dgm:spPr/>
    </dgm:pt>
  </dgm:ptLst>
  <dgm:cxnLst>
    <dgm:cxn modelId="{582BB1C8-7D56-4350-AD65-CC34F90BBEBD}" srcId="{FE2AA4F6-9672-8049-A8A5-64D4AA103AE5}" destId="{6B23973B-8679-4568-80EF-909764E94B46}" srcOrd="1" destOrd="0" parTransId="{E25FBED6-9C3C-4FA9-A41B-2D34BBE21D41}" sibTransId="{A2923AB0-E36F-4597-A371-5A0BD1348B47}"/>
    <dgm:cxn modelId="{064E327F-5437-4843-A31D-16DCB5AF6E80}" srcId="{6B23973B-8679-4568-80EF-909764E94B46}" destId="{158A3685-017A-42AF-856C-ECF35393645F}" srcOrd="1" destOrd="0" parTransId="{051AD35A-3579-4081-9DF9-84179C371B18}" sibTransId="{8EE63DA6-062F-4DC7-B624-6FE5A8E54E4E}"/>
    <dgm:cxn modelId="{D6373632-4351-4F0B-A585-977C55C209B2}" type="presOf" srcId="{6B23973B-8679-4568-80EF-909764E94B46}" destId="{E1ECCB77-FF07-4D0C-B3F3-79C8DE9F5045}" srcOrd="0" destOrd="0" presId="urn:microsoft.com/office/officeart/2005/8/layout/hierarchy4"/>
    <dgm:cxn modelId="{C9147A9C-CEEB-7840-B51D-AED6AC20618C}" srcId="{0F117AA7-366F-C244-8F5F-5FBABBEEFE6D}" destId="{FE2AA4F6-9672-8049-A8A5-64D4AA103AE5}" srcOrd="0" destOrd="0" parTransId="{A131D058-366F-B040-B508-C08968AB64A8}" sibTransId="{0A043B31-89E9-0E42-82C9-3E78C0F55E01}"/>
    <dgm:cxn modelId="{A5BDF715-FB9A-41FB-8B43-F5CFFA4B2F8F}" type="presOf" srcId="{0F117AA7-366F-C244-8F5F-5FBABBEEFE6D}" destId="{89FE269D-B7BA-4659-9224-514527575E9A}" srcOrd="0" destOrd="0" presId="urn:microsoft.com/office/officeart/2005/8/layout/hierarchy4"/>
    <dgm:cxn modelId="{DA2A26D2-5355-4014-A55A-A71BA52323CA}" type="presOf" srcId="{F38EBDCC-0123-4BAC-9F2D-597FF07AA313}" destId="{2C3269DD-DF8A-4B62-8289-553E7AD21861}" srcOrd="0" destOrd="0" presId="urn:microsoft.com/office/officeart/2005/8/layout/hierarchy4"/>
    <dgm:cxn modelId="{CDC57A95-D91E-4637-B4B9-F65B8B8ED4B6}" srcId="{6B23973B-8679-4568-80EF-909764E94B46}" destId="{C0116BB0-63F2-4DDC-A8C0-600FB2A5FEEE}" srcOrd="0" destOrd="0" parTransId="{20C3E056-0FA4-4117-9747-7D3A7D746543}" sibTransId="{8A3A5D85-FC4D-4A43-9726-E7C9B393C7FB}"/>
    <dgm:cxn modelId="{58411D42-4C04-4A44-8C00-CAA5168705BA}" srcId="{ED24153E-71D5-4D34-A617-A039CAFFAB2F}" destId="{C2313653-A3A5-4138-B1BC-5EBCE4CA1DA9}" srcOrd="2" destOrd="0" parTransId="{CC1B1969-2A0E-4657-B14A-80DF6254347D}" sibTransId="{CAAB4C7B-595E-4BF7-BD22-62968E8427EC}"/>
    <dgm:cxn modelId="{C92EFB6A-A1B0-4C14-92AB-077067CA5C69}" type="presOf" srcId="{158A3685-017A-42AF-856C-ECF35393645F}" destId="{032FAFCB-B2EE-43E7-BA16-488B49107B84}" srcOrd="0" destOrd="0" presId="urn:microsoft.com/office/officeart/2005/8/layout/hierarchy4"/>
    <dgm:cxn modelId="{82FDBB67-B8EB-4331-ADD6-33E1BE28E2A1}" srcId="{ED24153E-71D5-4D34-A617-A039CAFFAB2F}" destId="{D1901A02-3F8D-417E-855A-3330AD25E343}" srcOrd="1" destOrd="0" parTransId="{48FCC964-FCE8-4464-B390-5F50AC2EF69C}" sibTransId="{74BD4F0C-93CE-43AE-BFBE-5D8171C6042E}"/>
    <dgm:cxn modelId="{727FCFC3-3571-4E9E-BF61-5108B5F6CF22}" type="presOf" srcId="{FE2AA4F6-9672-8049-A8A5-64D4AA103AE5}" destId="{778EA2AC-41D2-4316-B9BC-DD34566FC19E}" srcOrd="0" destOrd="0" presId="urn:microsoft.com/office/officeart/2005/8/layout/hierarchy4"/>
    <dgm:cxn modelId="{E2106380-9E50-4BE9-AD4E-6F8BB26C0EFA}" type="presOf" srcId="{04035F0B-4DC5-43A0-B745-7B52BB316A39}" destId="{FE938457-CBF5-487A-BBA1-B9E66200958B}" srcOrd="0" destOrd="0" presId="urn:microsoft.com/office/officeart/2005/8/layout/hierarchy4"/>
    <dgm:cxn modelId="{822F070F-0295-47DE-9FCE-4D178985D394}" type="presOf" srcId="{ED24153E-71D5-4D34-A617-A039CAFFAB2F}" destId="{6973530E-9E06-491B-AE13-4643EBA94B7A}" srcOrd="0" destOrd="0" presId="urn:microsoft.com/office/officeart/2005/8/layout/hierarchy4"/>
    <dgm:cxn modelId="{1A489614-4B4F-4260-B3E4-103AF458CE07}" srcId="{FE2AA4F6-9672-8049-A8A5-64D4AA103AE5}" destId="{ED24153E-71D5-4D34-A617-A039CAFFAB2F}" srcOrd="0" destOrd="0" parTransId="{6CAA2B38-AFE4-4EEF-9E2B-948359642D3B}" sibTransId="{04713E51-6A61-4051-8A52-3D6184205DD8}"/>
    <dgm:cxn modelId="{3CD8F033-8DA7-447F-9CE0-B6293D4357CC}" srcId="{ED24153E-71D5-4D34-A617-A039CAFFAB2F}" destId="{04035F0B-4DC5-43A0-B745-7B52BB316A39}" srcOrd="0" destOrd="0" parTransId="{6735FBBC-F655-4EAB-852C-8C600674BB5E}" sibTransId="{BA158666-5BB7-4F6C-A76C-E6BB2B88B944}"/>
    <dgm:cxn modelId="{28E9B134-1DAB-4BF4-A2A4-AAF0C67E800E}" type="presOf" srcId="{C2313653-A3A5-4138-B1BC-5EBCE4CA1DA9}" destId="{BF567A8E-AA69-4DAE-8BE3-E47A3D4EC0D7}" srcOrd="0" destOrd="0" presId="urn:microsoft.com/office/officeart/2005/8/layout/hierarchy4"/>
    <dgm:cxn modelId="{C7C17DFA-BDB8-4F65-B0E7-0EFF2E28E8EB}" type="presOf" srcId="{C0116BB0-63F2-4DDC-A8C0-600FB2A5FEEE}" destId="{218EDC6F-3769-4034-AEBF-1078BECB2945}" srcOrd="0" destOrd="0" presId="urn:microsoft.com/office/officeart/2005/8/layout/hierarchy4"/>
    <dgm:cxn modelId="{29EB0B88-5D9C-4304-8AF7-08B82B4282F5}" srcId="{6B23973B-8679-4568-80EF-909764E94B46}" destId="{F38EBDCC-0123-4BAC-9F2D-597FF07AA313}" srcOrd="2" destOrd="0" parTransId="{CC47F971-DAB3-4DEB-8E32-ED202979E449}" sibTransId="{1A687679-0A92-4FBE-93B0-C280B425B5EB}"/>
    <dgm:cxn modelId="{9D40BCA8-94E3-44AF-B2BE-7417F870523E}" type="presOf" srcId="{D1901A02-3F8D-417E-855A-3330AD25E343}" destId="{7C60BA61-AC54-493C-9F91-568C0AADC659}" srcOrd="0" destOrd="0" presId="urn:microsoft.com/office/officeart/2005/8/layout/hierarchy4"/>
    <dgm:cxn modelId="{EC3510BF-E278-49FC-9763-F9242EB5AFC1}" type="presParOf" srcId="{89FE269D-B7BA-4659-9224-514527575E9A}" destId="{741D4B23-A755-4176-9B46-990D87275D4D}" srcOrd="0" destOrd="0" presId="urn:microsoft.com/office/officeart/2005/8/layout/hierarchy4"/>
    <dgm:cxn modelId="{E4EBB2D1-993E-4C6A-8546-73E95FBCB20C}" type="presParOf" srcId="{741D4B23-A755-4176-9B46-990D87275D4D}" destId="{778EA2AC-41D2-4316-B9BC-DD34566FC19E}" srcOrd="0" destOrd="0" presId="urn:microsoft.com/office/officeart/2005/8/layout/hierarchy4"/>
    <dgm:cxn modelId="{75734CFA-5C31-4163-8A91-084A9C8C11E8}" type="presParOf" srcId="{741D4B23-A755-4176-9B46-990D87275D4D}" destId="{47432AD0-2055-4597-AB0C-FAF948A8B960}" srcOrd="1" destOrd="0" presId="urn:microsoft.com/office/officeart/2005/8/layout/hierarchy4"/>
    <dgm:cxn modelId="{3FACA420-AB17-4E2E-8DEF-440362AC762C}" type="presParOf" srcId="{741D4B23-A755-4176-9B46-990D87275D4D}" destId="{1CA1AD7B-C01E-4B95-9FF3-E6EEE5545DEA}" srcOrd="2" destOrd="0" presId="urn:microsoft.com/office/officeart/2005/8/layout/hierarchy4"/>
    <dgm:cxn modelId="{D1E634EB-12A3-4577-8D82-3169166CC68E}" type="presParOf" srcId="{1CA1AD7B-C01E-4B95-9FF3-E6EEE5545DEA}" destId="{669C2724-DEFB-45F6-B0C4-B06C65B0032C}" srcOrd="0" destOrd="0" presId="urn:microsoft.com/office/officeart/2005/8/layout/hierarchy4"/>
    <dgm:cxn modelId="{472D679E-6A4E-4633-B4E3-8708B9C5D557}" type="presParOf" srcId="{669C2724-DEFB-45F6-B0C4-B06C65B0032C}" destId="{6973530E-9E06-491B-AE13-4643EBA94B7A}" srcOrd="0" destOrd="0" presId="urn:microsoft.com/office/officeart/2005/8/layout/hierarchy4"/>
    <dgm:cxn modelId="{2810BAC6-BC1F-41DE-A9A1-1DD272363FE1}" type="presParOf" srcId="{669C2724-DEFB-45F6-B0C4-B06C65B0032C}" destId="{79779E7A-2FE3-4A40-B2E1-71ECACADA3B9}" srcOrd="1" destOrd="0" presId="urn:microsoft.com/office/officeart/2005/8/layout/hierarchy4"/>
    <dgm:cxn modelId="{B03058D7-19EE-4348-9BC4-1B50E8D39DC0}" type="presParOf" srcId="{669C2724-DEFB-45F6-B0C4-B06C65B0032C}" destId="{8B1336EF-C911-4F20-B8A1-31BF3FB544AD}" srcOrd="2" destOrd="0" presId="urn:microsoft.com/office/officeart/2005/8/layout/hierarchy4"/>
    <dgm:cxn modelId="{47B0FCC1-1F95-43A6-A66D-0E0EA59314B4}" type="presParOf" srcId="{8B1336EF-C911-4F20-B8A1-31BF3FB544AD}" destId="{A9843536-FC10-4427-9CD1-33CE92B9F4AB}" srcOrd="0" destOrd="0" presId="urn:microsoft.com/office/officeart/2005/8/layout/hierarchy4"/>
    <dgm:cxn modelId="{0623955F-2C9A-4558-8723-1D3827F3C38C}" type="presParOf" srcId="{A9843536-FC10-4427-9CD1-33CE92B9F4AB}" destId="{FE938457-CBF5-487A-BBA1-B9E66200958B}" srcOrd="0" destOrd="0" presId="urn:microsoft.com/office/officeart/2005/8/layout/hierarchy4"/>
    <dgm:cxn modelId="{D31FE253-E342-419F-B372-6344EBDF022C}" type="presParOf" srcId="{A9843536-FC10-4427-9CD1-33CE92B9F4AB}" destId="{A100F143-9631-48B8-BBAC-3F25392238F5}" srcOrd="1" destOrd="0" presId="urn:microsoft.com/office/officeart/2005/8/layout/hierarchy4"/>
    <dgm:cxn modelId="{1ACA2772-5F56-4FF9-8D03-2874138A7344}" type="presParOf" srcId="{8B1336EF-C911-4F20-B8A1-31BF3FB544AD}" destId="{42DFA6EB-F271-4922-A576-3CA7D8208172}" srcOrd="1" destOrd="0" presId="urn:microsoft.com/office/officeart/2005/8/layout/hierarchy4"/>
    <dgm:cxn modelId="{4982F4E0-FB6C-492C-84F5-B24BEA464B17}" type="presParOf" srcId="{8B1336EF-C911-4F20-B8A1-31BF3FB544AD}" destId="{69B1AB88-7176-4A4B-88B7-77AEE49ED862}" srcOrd="2" destOrd="0" presId="urn:microsoft.com/office/officeart/2005/8/layout/hierarchy4"/>
    <dgm:cxn modelId="{06EF24E1-7000-40A8-BCC7-EB17E14F61CA}" type="presParOf" srcId="{69B1AB88-7176-4A4B-88B7-77AEE49ED862}" destId="{7C60BA61-AC54-493C-9F91-568C0AADC659}" srcOrd="0" destOrd="0" presId="urn:microsoft.com/office/officeart/2005/8/layout/hierarchy4"/>
    <dgm:cxn modelId="{7AFF1081-A232-4300-89B3-0791E47C1A9F}" type="presParOf" srcId="{69B1AB88-7176-4A4B-88B7-77AEE49ED862}" destId="{06811FB1-B4BB-4E98-96FD-4ECB1E7201DE}" srcOrd="1" destOrd="0" presId="urn:microsoft.com/office/officeart/2005/8/layout/hierarchy4"/>
    <dgm:cxn modelId="{6563B8C5-0C51-411E-8C8D-BDE7E610BFFF}" type="presParOf" srcId="{8B1336EF-C911-4F20-B8A1-31BF3FB544AD}" destId="{71BF1780-7338-4A78-9D1C-ADD145973224}" srcOrd="3" destOrd="0" presId="urn:microsoft.com/office/officeart/2005/8/layout/hierarchy4"/>
    <dgm:cxn modelId="{61C29EC3-ABF2-4DF2-8162-7CFC631CFB99}" type="presParOf" srcId="{8B1336EF-C911-4F20-B8A1-31BF3FB544AD}" destId="{AEB93952-2967-4B1C-B082-F7E4D2B39D3E}" srcOrd="4" destOrd="0" presId="urn:microsoft.com/office/officeart/2005/8/layout/hierarchy4"/>
    <dgm:cxn modelId="{FB9A0756-9FA1-4207-80AF-B31D3D0A6C1B}" type="presParOf" srcId="{AEB93952-2967-4B1C-B082-F7E4D2B39D3E}" destId="{BF567A8E-AA69-4DAE-8BE3-E47A3D4EC0D7}" srcOrd="0" destOrd="0" presId="urn:microsoft.com/office/officeart/2005/8/layout/hierarchy4"/>
    <dgm:cxn modelId="{DA08E4FA-A057-4034-A1CE-056AB4949B62}" type="presParOf" srcId="{AEB93952-2967-4B1C-B082-F7E4D2B39D3E}" destId="{413830B2-AB74-4C24-BC75-6F63BE88B5B7}" srcOrd="1" destOrd="0" presId="urn:microsoft.com/office/officeart/2005/8/layout/hierarchy4"/>
    <dgm:cxn modelId="{9A10BE27-EB65-4716-8599-266DEB150051}" type="presParOf" srcId="{1CA1AD7B-C01E-4B95-9FF3-E6EEE5545DEA}" destId="{BB536435-9E43-4FE6-B9F9-F8CA3EBB3D00}" srcOrd="1" destOrd="0" presId="urn:microsoft.com/office/officeart/2005/8/layout/hierarchy4"/>
    <dgm:cxn modelId="{DE9CA251-04EF-4A6A-A846-6F236E08F0A8}" type="presParOf" srcId="{1CA1AD7B-C01E-4B95-9FF3-E6EEE5545DEA}" destId="{877B3750-EB3F-46E6-8744-D1011E7727BD}" srcOrd="2" destOrd="0" presId="urn:microsoft.com/office/officeart/2005/8/layout/hierarchy4"/>
    <dgm:cxn modelId="{7F16F654-9337-40F7-BE3E-79A2D886BC32}" type="presParOf" srcId="{877B3750-EB3F-46E6-8744-D1011E7727BD}" destId="{E1ECCB77-FF07-4D0C-B3F3-79C8DE9F5045}" srcOrd="0" destOrd="0" presId="urn:microsoft.com/office/officeart/2005/8/layout/hierarchy4"/>
    <dgm:cxn modelId="{B77573BD-79F3-412D-922F-75904ADFB656}" type="presParOf" srcId="{877B3750-EB3F-46E6-8744-D1011E7727BD}" destId="{B10693F8-B7BA-4B5D-A577-196DE15CD0BE}" srcOrd="1" destOrd="0" presId="urn:microsoft.com/office/officeart/2005/8/layout/hierarchy4"/>
    <dgm:cxn modelId="{13F55E54-BCC7-438C-B751-655A2636735D}" type="presParOf" srcId="{877B3750-EB3F-46E6-8744-D1011E7727BD}" destId="{F040BF40-0609-41AD-B127-C5A300F9CBD4}" srcOrd="2" destOrd="0" presId="urn:microsoft.com/office/officeart/2005/8/layout/hierarchy4"/>
    <dgm:cxn modelId="{4660D157-181A-47F5-BD5F-D04C8AB55FD0}" type="presParOf" srcId="{F040BF40-0609-41AD-B127-C5A300F9CBD4}" destId="{36E577F6-1E9A-4C5A-BE52-EFEA28E6F355}" srcOrd="0" destOrd="0" presId="urn:microsoft.com/office/officeart/2005/8/layout/hierarchy4"/>
    <dgm:cxn modelId="{E4E991B4-F112-42C2-ACD4-67C5301C7C24}" type="presParOf" srcId="{36E577F6-1E9A-4C5A-BE52-EFEA28E6F355}" destId="{218EDC6F-3769-4034-AEBF-1078BECB2945}" srcOrd="0" destOrd="0" presId="urn:microsoft.com/office/officeart/2005/8/layout/hierarchy4"/>
    <dgm:cxn modelId="{6D2F90AC-F5C5-42FA-908E-6BEBDDA7D099}" type="presParOf" srcId="{36E577F6-1E9A-4C5A-BE52-EFEA28E6F355}" destId="{C2037008-12EA-4BB2-AD72-1BADA4EF1111}" srcOrd="1" destOrd="0" presId="urn:microsoft.com/office/officeart/2005/8/layout/hierarchy4"/>
    <dgm:cxn modelId="{96A56A38-6C25-401F-9505-EA1AD7640A28}" type="presParOf" srcId="{F040BF40-0609-41AD-B127-C5A300F9CBD4}" destId="{DDD2D014-63BD-4AB2-B0BF-907BA1AFF14C}" srcOrd="1" destOrd="0" presId="urn:microsoft.com/office/officeart/2005/8/layout/hierarchy4"/>
    <dgm:cxn modelId="{8A51CBF2-9FDE-4EB7-9558-09BAEA0B78E3}" type="presParOf" srcId="{F040BF40-0609-41AD-B127-C5A300F9CBD4}" destId="{A3DF67CE-44C2-4001-B4A7-8CA5ABE6EBD5}" srcOrd="2" destOrd="0" presId="urn:microsoft.com/office/officeart/2005/8/layout/hierarchy4"/>
    <dgm:cxn modelId="{3AC779CC-E928-466F-B6DA-9D2C238786C8}" type="presParOf" srcId="{A3DF67CE-44C2-4001-B4A7-8CA5ABE6EBD5}" destId="{032FAFCB-B2EE-43E7-BA16-488B49107B84}" srcOrd="0" destOrd="0" presId="urn:microsoft.com/office/officeart/2005/8/layout/hierarchy4"/>
    <dgm:cxn modelId="{E4331FBB-F948-49FC-9C03-81501FB114BF}" type="presParOf" srcId="{A3DF67CE-44C2-4001-B4A7-8CA5ABE6EBD5}" destId="{209A0A58-3A7E-4A83-A0F2-D65F2ED9F2B6}" srcOrd="1" destOrd="0" presId="urn:microsoft.com/office/officeart/2005/8/layout/hierarchy4"/>
    <dgm:cxn modelId="{9ED61A20-033B-472C-A94F-001B9B7E3BE3}" type="presParOf" srcId="{F040BF40-0609-41AD-B127-C5A300F9CBD4}" destId="{163D848E-9A17-4261-9D7A-A3FE03D6BB31}" srcOrd="3" destOrd="0" presId="urn:microsoft.com/office/officeart/2005/8/layout/hierarchy4"/>
    <dgm:cxn modelId="{7B4AEFEF-3F50-4B64-8F51-4A01AE573B0D}" type="presParOf" srcId="{F040BF40-0609-41AD-B127-C5A300F9CBD4}" destId="{66E0691E-5CEC-41B6-A9AE-C478FF18DF91}" srcOrd="4" destOrd="0" presId="urn:microsoft.com/office/officeart/2005/8/layout/hierarchy4"/>
    <dgm:cxn modelId="{C8B24A7D-BDB6-4D9B-A3D3-8664A66FF250}" type="presParOf" srcId="{66E0691E-5CEC-41B6-A9AE-C478FF18DF91}" destId="{2C3269DD-DF8A-4B62-8289-553E7AD21861}" srcOrd="0" destOrd="0" presId="urn:microsoft.com/office/officeart/2005/8/layout/hierarchy4"/>
    <dgm:cxn modelId="{E120639E-6592-4BBD-98A7-6690C98A72C9}" type="presParOf" srcId="{66E0691E-5CEC-41B6-A9AE-C478FF18DF91}" destId="{D4A24680-7633-4FC1-90C4-439FC4ED2DEB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F117AA7-366F-C244-8F5F-5FBABBEEFE6D}" type="doc">
      <dgm:prSet loTypeId="urn:microsoft.com/office/officeart/2005/8/layout/hierarchy4" loCatId="list" qsTypeId="urn:microsoft.com/office/officeart/2005/8/quickstyle/simple3" qsCatId="simple" csTypeId="urn:microsoft.com/office/officeart/2005/8/colors/colorful1" csCatId="colorful" phldr="1"/>
      <dgm:spPr/>
    </dgm:pt>
    <dgm:pt modelId="{797291C7-EABB-004A-AC1F-ADDEEDC40A8A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推动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三级预防之辅导工作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EBF7CC8F-7D8D-C147-A9CC-643DE78C478B}" type="sibTrans" cxnId="{C9DB7827-1E18-EE4A-ACCC-AE650FD70B48}">
      <dgm:prSet/>
      <dgm:spPr/>
      <dgm:t>
        <a:bodyPr/>
        <a:lstStyle/>
        <a:p>
          <a:endParaRPr lang="en-US" sz="2800"/>
        </a:p>
      </dgm:t>
    </dgm:pt>
    <dgm:pt modelId="{01F8A908-540A-934F-8596-84F43DF2EC3D}" type="parTrans" cxnId="{C9DB7827-1E18-EE4A-ACCC-AE650FD70B48}">
      <dgm:prSet/>
      <dgm:spPr/>
      <dgm:t>
        <a:bodyPr/>
        <a:lstStyle/>
        <a:p>
          <a:endParaRPr lang="en-US" sz="2800"/>
        </a:p>
      </dgm:t>
    </dgm:pt>
    <dgm:pt modelId="{DCF764DC-741B-4F32-AB02-EAF25D355324}">
      <dgm:prSet phldrT="[Text]" custT="1"/>
      <dgm:spPr/>
      <dgm:t>
        <a:bodyPr/>
        <a:lstStyle/>
        <a:p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建立制度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系统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6F2E69B5-0D7C-4CF8-8224-E914F3BE4683}" type="parTrans" cxnId="{15F8C92D-4898-403E-AF4D-2C64B42956BD}">
      <dgm:prSet/>
      <dgm:spPr/>
      <dgm:t>
        <a:bodyPr/>
        <a:lstStyle/>
        <a:p>
          <a:endParaRPr lang="en-US" sz="2800"/>
        </a:p>
      </dgm:t>
    </dgm:pt>
    <dgm:pt modelId="{79901488-AC23-406E-BFBE-3EB343E1EB66}" type="sibTrans" cxnId="{15F8C92D-4898-403E-AF4D-2C64B42956BD}">
      <dgm:prSet/>
      <dgm:spPr/>
      <dgm:t>
        <a:bodyPr/>
        <a:lstStyle/>
        <a:p>
          <a:endParaRPr lang="en-US" sz="2800"/>
        </a:p>
      </dgm:t>
    </dgm:pt>
    <dgm:pt modelId="{938B6AC5-8303-48D3-B48B-3BCAB5AC5719}">
      <dgm:prSet phldrT="[Text]" custT="1"/>
      <dgm:spPr/>
      <dgm:t>
        <a:bodyPr/>
        <a:lstStyle/>
        <a:p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推动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学校规划联课类校订课程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活动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42590184-98B5-410B-B104-46F39E861252}" type="parTrans" cxnId="{08A71BF6-C683-4236-B562-3D704F2EA9D8}">
      <dgm:prSet/>
      <dgm:spPr/>
      <dgm:t>
        <a:bodyPr/>
        <a:lstStyle/>
        <a:p>
          <a:endParaRPr lang="en-US" sz="2800"/>
        </a:p>
      </dgm:t>
    </dgm:pt>
    <dgm:pt modelId="{AA7D757F-BB8E-42C9-A920-79E9E6C014C7}" type="sibTrans" cxnId="{08A71BF6-C683-4236-B562-3D704F2EA9D8}">
      <dgm:prSet/>
      <dgm:spPr/>
      <dgm:t>
        <a:bodyPr/>
        <a:lstStyle/>
        <a:p>
          <a:endParaRPr lang="en-US" sz="2800"/>
        </a:p>
      </dgm:t>
    </dgm:pt>
    <dgm:pt modelId="{5705BB28-D8D3-4C1C-A0B5-980B133D4672}">
      <dgm:prSet phldrT="[Text]" custT="1"/>
      <dgm:spPr/>
      <dgm:t>
        <a:bodyPr/>
        <a:lstStyle/>
        <a:p>
          <a:pPr rtl="0"/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建构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兴趣分类与升学网站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4537E9B1-32C7-410B-B459-3ACF9EC67C59}" type="parTrans" cxnId="{7357A7C8-4EFF-4886-82B1-6517ECE50AF5}">
      <dgm:prSet/>
      <dgm:spPr/>
      <dgm:t>
        <a:bodyPr/>
        <a:lstStyle/>
        <a:p>
          <a:endParaRPr lang="en-US" sz="2800"/>
        </a:p>
      </dgm:t>
    </dgm:pt>
    <dgm:pt modelId="{C3E45C92-A353-411B-BF37-17BF94B7EC95}" type="sibTrans" cxnId="{7357A7C8-4EFF-4886-82B1-6517ECE50AF5}">
      <dgm:prSet/>
      <dgm:spPr/>
      <dgm:t>
        <a:bodyPr/>
        <a:lstStyle/>
        <a:p>
          <a:endParaRPr lang="en-US" sz="2800"/>
        </a:p>
      </dgm:t>
    </dgm:pt>
    <dgm:pt modelId="{2E8BF102-741C-40FB-B60B-F304286FE614}">
      <dgm:prSet phldrT="[Text]" custT="1"/>
      <dgm:spPr/>
      <dgm:t>
        <a:bodyPr/>
        <a:lstStyle/>
        <a:p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建立</a:t>
          </a:r>
          <a: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b="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b="0" dirty="0" smtClean="0">
              <a:latin typeface="Microsoft YaHei" charset="0"/>
              <a:ea typeface="Microsoft YaHei" charset="0"/>
              <a:cs typeface="Microsoft YaHei" charset="0"/>
            </a:rPr>
            <a:t>学习历程评鉴及纪录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A31668BE-0D00-4999-AAA6-95B95E64DBE5}" type="parTrans" cxnId="{66256E50-D92E-4C57-913F-DE4593CB3811}">
      <dgm:prSet/>
      <dgm:spPr/>
      <dgm:t>
        <a:bodyPr/>
        <a:lstStyle/>
        <a:p>
          <a:endParaRPr lang="en-US" sz="2800"/>
        </a:p>
      </dgm:t>
    </dgm:pt>
    <dgm:pt modelId="{26C985FD-B350-495F-89A7-8E2C060076FB}" type="sibTrans" cxnId="{66256E50-D92E-4C57-913F-DE4593CB3811}">
      <dgm:prSet/>
      <dgm:spPr/>
      <dgm:t>
        <a:bodyPr/>
        <a:lstStyle/>
        <a:p>
          <a:endParaRPr lang="en-US" sz="2800"/>
        </a:p>
      </dgm:t>
    </dgm:pt>
    <dgm:pt modelId="{8DB59307-D725-4D38-B070-F56E93C24899}">
      <dgm:prSet phldrT="[Text]" custT="1"/>
      <dgm:spPr/>
      <dgm:t>
        <a:bodyPr/>
        <a:lstStyle/>
        <a:p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建构</a:t>
          </a:r>
          <a: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dirty="0" smtClean="0">
              <a:latin typeface="Microsoft YaHei" charset="0"/>
              <a:ea typeface="Microsoft YaHei" charset="0"/>
              <a:cs typeface="Microsoft YaHei" charset="0"/>
            </a:rPr>
            <a:t>独中生性格测验及生涯量表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E4DEB78D-89E2-4B17-AFD3-4FF485F3A54A}" type="parTrans" cxnId="{A2BFD08A-A215-464D-BB44-1A8ADF58AD78}">
      <dgm:prSet/>
      <dgm:spPr/>
      <dgm:t>
        <a:bodyPr/>
        <a:lstStyle/>
        <a:p>
          <a:endParaRPr lang="en-US"/>
        </a:p>
      </dgm:t>
    </dgm:pt>
    <dgm:pt modelId="{E6793E08-39D5-4EAC-B9CA-995C1769E273}" type="sibTrans" cxnId="{A2BFD08A-A215-464D-BB44-1A8ADF58AD78}">
      <dgm:prSet/>
      <dgm:spPr/>
      <dgm:t>
        <a:bodyPr/>
        <a:lstStyle/>
        <a:p>
          <a:endParaRPr lang="en-US"/>
        </a:p>
      </dgm:t>
    </dgm:pt>
    <dgm:pt modelId="{A7051983-39ED-4D37-A62E-6C58782A17B2}">
      <dgm:prSet phldrT="[Text]" custT="1"/>
      <dgm:spPr/>
      <dgm:t>
        <a:bodyPr/>
        <a:lstStyle/>
        <a:p>
          <a:pPr rtl="0"/>
          <a:r>
            <a:rPr lang="zh-CN" altLang="en-US" sz="2800" smtClean="0">
              <a:latin typeface="Microsoft YaHei" charset="0"/>
              <a:ea typeface="Microsoft YaHei" charset="0"/>
              <a:cs typeface="Microsoft YaHei" charset="0"/>
            </a:rPr>
            <a:t>推动</a:t>
          </a:r>
          <a:r>
            <a:rPr lang="en-US" altLang="zh-CN" sz="280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smtClean="0">
              <a:latin typeface="Microsoft YaHei" charset="0"/>
              <a:ea typeface="Microsoft YaHei" charset="0"/>
              <a:cs typeface="Microsoft YaHei" charset="0"/>
            </a:rPr>
            <a:t>健康</a:t>
          </a:r>
          <a:r>
            <a:rPr lang="en-US" altLang="zh-CN" sz="280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smtClean="0">
              <a:latin typeface="Microsoft YaHei" charset="0"/>
              <a:ea typeface="Microsoft YaHei" charset="0"/>
              <a:cs typeface="Microsoft YaHei" charset="0"/>
            </a:rPr>
            <a:t>体适能</a:t>
          </a:r>
          <a:endParaRPr lang="en-US" sz="2800" dirty="0">
            <a:latin typeface="Microsoft YaHei" charset="0"/>
            <a:ea typeface="Microsoft YaHei" charset="0"/>
            <a:cs typeface="Microsoft YaHei" charset="0"/>
          </a:endParaRPr>
        </a:p>
      </dgm:t>
    </dgm:pt>
    <dgm:pt modelId="{D2882A43-D213-4A6D-AE30-EDA5ACD4F755}" type="parTrans" cxnId="{0EBD07BF-EB9C-4C2D-80A9-E9222EC9C3D1}">
      <dgm:prSet/>
      <dgm:spPr/>
      <dgm:t>
        <a:bodyPr/>
        <a:lstStyle/>
        <a:p>
          <a:endParaRPr lang="en-US"/>
        </a:p>
      </dgm:t>
    </dgm:pt>
    <dgm:pt modelId="{2077A779-9C30-4BF0-846C-8F1272EC566B}" type="sibTrans" cxnId="{0EBD07BF-EB9C-4C2D-80A9-E9222EC9C3D1}">
      <dgm:prSet/>
      <dgm:spPr/>
      <dgm:t>
        <a:bodyPr/>
        <a:lstStyle/>
        <a:p>
          <a:endParaRPr lang="en-US"/>
        </a:p>
      </dgm:t>
    </dgm:pt>
    <dgm:pt modelId="{05D312F5-B846-4A00-BB7B-ED32121D2268}" type="pres">
      <dgm:prSet presAssocID="{0F117AA7-366F-C244-8F5F-5FBABBEEFE6D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DE354EC-E7C1-4963-B365-E997083BEEBE}" type="pres">
      <dgm:prSet presAssocID="{DCF764DC-741B-4F32-AB02-EAF25D355324}" presName="vertOne" presStyleCnt="0"/>
      <dgm:spPr/>
    </dgm:pt>
    <dgm:pt modelId="{B3F0CD6A-4AA1-45BD-8488-FBD87DA3D44E}" type="pres">
      <dgm:prSet presAssocID="{DCF764DC-741B-4F32-AB02-EAF25D355324}" presName="txOne" presStyleLbl="node0" presStyleIdx="0" presStyleCnt="1" custScaleY="26166" custLinFactNeighborY="38541">
        <dgm:presLayoutVars>
          <dgm:chPref val="3"/>
        </dgm:presLayoutVars>
      </dgm:prSet>
      <dgm:spPr/>
    </dgm:pt>
    <dgm:pt modelId="{BB9C3402-9946-4C4B-A0A5-500F6EE7D838}" type="pres">
      <dgm:prSet presAssocID="{DCF764DC-741B-4F32-AB02-EAF25D355324}" presName="parTransOne" presStyleCnt="0"/>
      <dgm:spPr/>
    </dgm:pt>
    <dgm:pt modelId="{3052A720-4FBF-4622-88AC-86769EB5F8D3}" type="pres">
      <dgm:prSet presAssocID="{DCF764DC-741B-4F32-AB02-EAF25D355324}" presName="horzOne" presStyleCnt="0"/>
      <dgm:spPr/>
    </dgm:pt>
    <dgm:pt modelId="{43794A52-F287-4641-892D-3417770E56BF}" type="pres">
      <dgm:prSet presAssocID="{938B6AC5-8303-48D3-B48B-3BCAB5AC5719}" presName="vertTwo" presStyleCnt="0"/>
      <dgm:spPr/>
    </dgm:pt>
    <dgm:pt modelId="{EDBAE53E-6619-4FA9-99AA-7DB4DAE8C119}" type="pres">
      <dgm:prSet presAssocID="{938B6AC5-8303-48D3-B48B-3BCAB5AC5719}" presName="txTwo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A63A187-554C-43B1-A905-96FBEECC2F53}" type="pres">
      <dgm:prSet presAssocID="{938B6AC5-8303-48D3-B48B-3BCAB5AC5719}" presName="horzTwo" presStyleCnt="0"/>
      <dgm:spPr/>
    </dgm:pt>
    <dgm:pt modelId="{97D02C6D-CEDD-44F0-84C3-CF99838732C4}" type="pres">
      <dgm:prSet presAssocID="{AA7D757F-BB8E-42C9-A920-79E9E6C014C7}" presName="sibSpaceTwo" presStyleCnt="0"/>
      <dgm:spPr/>
    </dgm:pt>
    <dgm:pt modelId="{821FC942-D030-4F5A-8573-3DD6F4224141}" type="pres">
      <dgm:prSet presAssocID="{797291C7-EABB-004A-AC1F-ADDEEDC40A8A}" presName="vertTwo" presStyleCnt="0"/>
      <dgm:spPr/>
    </dgm:pt>
    <dgm:pt modelId="{A6FC0037-33A6-4875-8B9E-5BB412E94EDE}" type="pres">
      <dgm:prSet presAssocID="{797291C7-EABB-004A-AC1F-ADDEEDC40A8A}" presName="txTwo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582583E-7933-4D55-A81C-B4A3C895CE82}" type="pres">
      <dgm:prSet presAssocID="{797291C7-EABB-004A-AC1F-ADDEEDC40A8A}" presName="horzTwo" presStyleCnt="0"/>
      <dgm:spPr/>
    </dgm:pt>
    <dgm:pt modelId="{1D1DB3DE-919B-4909-8045-799464FA3429}" type="pres">
      <dgm:prSet presAssocID="{EBF7CC8F-7D8D-C147-A9CC-643DE78C478B}" presName="sibSpaceTwo" presStyleCnt="0"/>
      <dgm:spPr/>
    </dgm:pt>
    <dgm:pt modelId="{DD6F7391-183E-4D6E-B6CA-C2434048A81D}" type="pres">
      <dgm:prSet presAssocID="{A7051983-39ED-4D37-A62E-6C58782A17B2}" presName="vertTwo" presStyleCnt="0"/>
      <dgm:spPr/>
    </dgm:pt>
    <dgm:pt modelId="{24ADCB6E-9FFA-4312-95E5-FBCB5C6020EC}" type="pres">
      <dgm:prSet presAssocID="{A7051983-39ED-4D37-A62E-6C58782A17B2}" presName="txTwo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B7BF0CE-CA5D-44F1-B355-7D818D64D522}" type="pres">
      <dgm:prSet presAssocID="{A7051983-39ED-4D37-A62E-6C58782A17B2}" presName="horzTwo" presStyleCnt="0"/>
      <dgm:spPr/>
    </dgm:pt>
    <dgm:pt modelId="{DCC8B93D-E6E4-4D71-BBD6-92D83787FE36}" type="pres">
      <dgm:prSet presAssocID="{2077A779-9C30-4BF0-846C-8F1272EC566B}" presName="sibSpaceTwo" presStyleCnt="0"/>
      <dgm:spPr/>
    </dgm:pt>
    <dgm:pt modelId="{278FEEFF-69EF-4CA2-B9D9-56640BE3AE68}" type="pres">
      <dgm:prSet presAssocID="{2E8BF102-741C-40FB-B60B-F304286FE614}" presName="vertTwo" presStyleCnt="0"/>
      <dgm:spPr/>
    </dgm:pt>
    <dgm:pt modelId="{C52E7206-67FB-423B-85BB-0B306499E07A}" type="pres">
      <dgm:prSet presAssocID="{2E8BF102-741C-40FB-B60B-F304286FE614}" presName="txTwo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B5A160C-23E5-4053-A136-A502F32F5C80}" type="pres">
      <dgm:prSet presAssocID="{2E8BF102-741C-40FB-B60B-F304286FE614}" presName="horzTwo" presStyleCnt="0"/>
      <dgm:spPr/>
    </dgm:pt>
    <dgm:pt modelId="{81439206-7262-4B54-8A21-B949F5803DF0}" type="pres">
      <dgm:prSet presAssocID="{26C985FD-B350-495F-89A7-8E2C060076FB}" presName="sibSpaceTwo" presStyleCnt="0"/>
      <dgm:spPr/>
    </dgm:pt>
    <dgm:pt modelId="{642BA7D4-7854-4001-8C52-A3052EFC0798}" type="pres">
      <dgm:prSet presAssocID="{8DB59307-D725-4D38-B070-F56E93C24899}" presName="vertTwo" presStyleCnt="0"/>
      <dgm:spPr/>
    </dgm:pt>
    <dgm:pt modelId="{BD04BEB5-C36C-48FA-92DD-C05AC536D67A}" type="pres">
      <dgm:prSet presAssocID="{8DB59307-D725-4D38-B070-F56E93C24899}" presName="txTwo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AADF06-036F-4EAB-87F2-764B1E5031F1}" type="pres">
      <dgm:prSet presAssocID="{8DB59307-D725-4D38-B070-F56E93C24899}" presName="horzTwo" presStyleCnt="0"/>
      <dgm:spPr/>
    </dgm:pt>
    <dgm:pt modelId="{55353B8A-46C3-4915-83C5-BC76F775F89C}" type="pres">
      <dgm:prSet presAssocID="{E6793E08-39D5-4EAC-B9CA-995C1769E273}" presName="sibSpaceTwo" presStyleCnt="0"/>
      <dgm:spPr/>
    </dgm:pt>
    <dgm:pt modelId="{D1C4356F-9F76-45F1-9D7F-ADB0A47319F5}" type="pres">
      <dgm:prSet presAssocID="{5705BB28-D8D3-4C1C-A0B5-980B133D4672}" presName="vertTwo" presStyleCnt="0"/>
      <dgm:spPr/>
    </dgm:pt>
    <dgm:pt modelId="{099635E7-D391-44B5-AA56-94DAB734252C}" type="pres">
      <dgm:prSet presAssocID="{5705BB28-D8D3-4C1C-A0B5-980B133D4672}" presName="txTwo" presStyleLbl="node2" presStyleIdx="5" presStyleCnt="6">
        <dgm:presLayoutVars>
          <dgm:chPref val="3"/>
        </dgm:presLayoutVars>
      </dgm:prSet>
      <dgm:spPr/>
    </dgm:pt>
    <dgm:pt modelId="{F2A914EB-DE38-4B2E-B9FE-869F2ACB69F6}" type="pres">
      <dgm:prSet presAssocID="{5705BB28-D8D3-4C1C-A0B5-980B133D4672}" presName="horzTwo" presStyleCnt="0"/>
      <dgm:spPr/>
    </dgm:pt>
  </dgm:ptLst>
  <dgm:cxnLst>
    <dgm:cxn modelId="{29FE692A-63D5-41CE-AB06-C796288265F5}" type="presOf" srcId="{DCF764DC-741B-4F32-AB02-EAF25D355324}" destId="{B3F0CD6A-4AA1-45BD-8488-FBD87DA3D44E}" srcOrd="0" destOrd="0" presId="urn:microsoft.com/office/officeart/2005/8/layout/hierarchy4"/>
    <dgm:cxn modelId="{0EBD07BF-EB9C-4C2D-80A9-E9222EC9C3D1}" srcId="{DCF764DC-741B-4F32-AB02-EAF25D355324}" destId="{A7051983-39ED-4D37-A62E-6C58782A17B2}" srcOrd="2" destOrd="0" parTransId="{D2882A43-D213-4A6D-AE30-EDA5ACD4F755}" sibTransId="{2077A779-9C30-4BF0-846C-8F1272EC566B}"/>
    <dgm:cxn modelId="{08A71BF6-C683-4236-B562-3D704F2EA9D8}" srcId="{DCF764DC-741B-4F32-AB02-EAF25D355324}" destId="{938B6AC5-8303-48D3-B48B-3BCAB5AC5719}" srcOrd="0" destOrd="0" parTransId="{42590184-98B5-410B-B104-46F39E861252}" sibTransId="{AA7D757F-BB8E-42C9-A920-79E9E6C014C7}"/>
    <dgm:cxn modelId="{9B447635-2F15-4EF9-B2F9-33BFB49C31F1}" type="presOf" srcId="{797291C7-EABB-004A-AC1F-ADDEEDC40A8A}" destId="{A6FC0037-33A6-4875-8B9E-5BB412E94EDE}" srcOrd="0" destOrd="0" presId="urn:microsoft.com/office/officeart/2005/8/layout/hierarchy4"/>
    <dgm:cxn modelId="{78B4BBA8-304E-4036-8018-281E09E3E0B7}" type="presOf" srcId="{8DB59307-D725-4D38-B070-F56E93C24899}" destId="{BD04BEB5-C36C-48FA-92DD-C05AC536D67A}" srcOrd="0" destOrd="0" presId="urn:microsoft.com/office/officeart/2005/8/layout/hierarchy4"/>
    <dgm:cxn modelId="{E79FF543-74D3-4FDD-86B7-0A0203D7C24F}" type="presOf" srcId="{938B6AC5-8303-48D3-B48B-3BCAB5AC5719}" destId="{EDBAE53E-6619-4FA9-99AA-7DB4DAE8C119}" srcOrd="0" destOrd="0" presId="urn:microsoft.com/office/officeart/2005/8/layout/hierarchy4"/>
    <dgm:cxn modelId="{15F8C92D-4898-403E-AF4D-2C64B42956BD}" srcId="{0F117AA7-366F-C244-8F5F-5FBABBEEFE6D}" destId="{DCF764DC-741B-4F32-AB02-EAF25D355324}" srcOrd="0" destOrd="0" parTransId="{6F2E69B5-0D7C-4CF8-8224-E914F3BE4683}" sibTransId="{79901488-AC23-406E-BFBE-3EB343E1EB66}"/>
    <dgm:cxn modelId="{66256E50-D92E-4C57-913F-DE4593CB3811}" srcId="{DCF764DC-741B-4F32-AB02-EAF25D355324}" destId="{2E8BF102-741C-40FB-B60B-F304286FE614}" srcOrd="3" destOrd="0" parTransId="{A31668BE-0D00-4999-AAA6-95B95E64DBE5}" sibTransId="{26C985FD-B350-495F-89A7-8E2C060076FB}"/>
    <dgm:cxn modelId="{E6451D4B-6AA4-450A-8BA2-EB3E8BA8431E}" type="presOf" srcId="{0F117AA7-366F-C244-8F5F-5FBABBEEFE6D}" destId="{05D312F5-B846-4A00-BB7B-ED32121D2268}" srcOrd="0" destOrd="0" presId="urn:microsoft.com/office/officeart/2005/8/layout/hierarchy4"/>
    <dgm:cxn modelId="{C9DB7827-1E18-EE4A-ACCC-AE650FD70B48}" srcId="{DCF764DC-741B-4F32-AB02-EAF25D355324}" destId="{797291C7-EABB-004A-AC1F-ADDEEDC40A8A}" srcOrd="1" destOrd="0" parTransId="{01F8A908-540A-934F-8596-84F43DF2EC3D}" sibTransId="{EBF7CC8F-7D8D-C147-A9CC-643DE78C478B}"/>
    <dgm:cxn modelId="{0529246B-452B-4F32-962C-0BA6E5EC4471}" type="presOf" srcId="{A7051983-39ED-4D37-A62E-6C58782A17B2}" destId="{24ADCB6E-9FFA-4312-95E5-FBCB5C6020EC}" srcOrd="0" destOrd="0" presId="urn:microsoft.com/office/officeart/2005/8/layout/hierarchy4"/>
    <dgm:cxn modelId="{73956ED8-2213-43E3-A10A-DCF8B9739DE3}" type="presOf" srcId="{5705BB28-D8D3-4C1C-A0B5-980B133D4672}" destId="{099635E7-D391-44B5-AA56-94DAB734252C}" srcOrd="0" destOrd="0" presId="urn:microsoft.com/office/officeart/2005/8/layout/hierarchy4"/>
    <dgm:cxn modelId="{A5D70CD6-8C97-48E0-9880-5C3E8103BDC0}" type="presOf" srcId="{2E8BF102-741C-40FB-B60B-F304286FE614}" destId="{C52E7206-67FB-423B-85BB-0B306499E07A}" srcOrd="0" destOrd="0" presId="urn:microsoft.com/office/officeart/2005/8/layout/hierarchy4"/>
    <dgm:cxn modelId="{A2BFD08A-A215-464D-BB44-1A8ADF58AD78}" srcId="{DCF764DC-741B-4F32-AB02-EAF25D355324}" destId="{8DB59307-D725-4D38-B070-F56E93C24899}" srcOrd="4" destOrd="0" parTransId="{E4DEB78D-89E2-4B17-AFD3-4FF485F3A54A}" sibTransId="{E6793E08-39D5-4EAC-B9CA-995C1769E273}"/>
    <dgm:cxn modelId="{7357A7C8-4EFF-4886-82B1-6517ECE50AF5}" srcId="{DCF764DC-741B-4F32-AB02-EAF25D355324}" destId="{5705BB28-D8D3-4C1C-A0B5-980B133D4672}" srcOrd="5" destOrd="0" parTransId="{4537E9B1-32C7-410B-B459-3ACF9EC67C59}" sibTransId="{C3E45C92-A353-411B-BF37-17BF94B7EC95}"/>
    <dgm:cxn modelId="{46D81A52-A470-4CF8-9A8F-16FC4FB19A7A}" type="presParOf" srcId="{05D312F5-B846-4A00-BB7B-ED32121D2268}" destId="{EDE354EC-E7C1-4963-B365-E997083BEEBE}" srcOrd="0" destOrd="0" presId="urn:microsoft.com/office/officeart/2005/8/layout/hierarchy4"/>
    <dgm:cxn modelId="{EBF80F73-56F7-4A90-948C-378A7BE28A1C}" type="presParOf" srcId="{EDE354EC-E7C1-4963-B365-E997083BEEBE}" destId="{B3F0CD6A-4AA1-45BD-8488-FBD87DA3D44E}" srcOrd="0" destOrd="0" presId="urn:microsoft.com/office/officeart/2005/8/layout/hierarchy4"/>
    <dgm:cxn modelId="{5FE36241-D440-4140-AC92-0B5A422CF849}" type="presParOf" srcId="{EDE354EC-E7C1-4963-B365-E997083BEEBE}" destId="{BB9C3402-9946-4C4B-A0A5-500F6EE7D838}" srcOrd="1" destOrd="0" presId="urn:microsoft.com/office/officeart/2005/8/layout/hierarchy4"/>
    <dgm:cxn modelId="{9269294F-8504-46C6-AB1D-04E50B5CFE43}" type="presParOf" srcId="{EDE354EC-E7C1-4963-B365-E997083BEEBE}" destId="{3052A720-4FBF-4622-88AC-86769EB5F8D3}" srcOrd="2" destOrd="0" presId="urn:microsoft.com/office/officeart/2005/8/layout/hierarchy4"/>
    <dgm:cxn modelId="{D3F9FC16-F1D7-439F-BD6C-B3543ACC0CF2}" type="presParOf" srcId="{3052A720-4FBF-4622-88AC-86769EB5F8D3}" destId="{43794A52-F287-4641-892D-3417770E56BF}" srcOrd="0" destOrd="0" presId="urn:microsoft.com/office/officeart/2005/8/layout/hierarchy4"/>
    <dgm:cxn modelId="{FC00EBA4-618F-4D8C-8761-9F0EBB607A5A}" type="presParOf" srcId="{43794A52-F287-4641-892D-3417770E56BF}" destId="{EDBAE53E-6619-4FA9-99AA-7DB4DAE8C119}" srcOrd="0" destOrd="0" presId="urn:microsoft.com/office/officeart/2005/8/layout/hierarchy4"/>
    <dgm:cxn modelId="{16BBDE61-3417-49FF-8584-A50B9891ABEF}" type="presParOf" srcId="{43794A52-F287-4641-892D-3417770E56BF}" destId="{AA63A187-554C-43B1-A905-96FBEECC2F53}" srcOrd="1" destOrd="0" presId="urn:microsoft.com/office/officeart/2005/8/layout/hierarchy4"/>
    <dgm:cxn modelId="{1B387B49-49B4-441A-A0DE-2B74C27A97B8}" type="presParOf" srcId="{3052A720-4FBF-4622-88AC-86769EB5F8D3}" destId="{97D02C6D-CEDD-44F0-84C3-CF99838732C4}" srcOrd="1" destOrd="0" presId="urn:microsoft.com/office/officeart/2005/8/layout/hierarchy4"/>
    <dgm:cxn modelId="{DB098DCD-F2C7-48F9-A058-ABD44A29F444}" type="presParOf" srcId="{3052A720-4FBF-4622-88AC-86769EB5F8D3}" destId="{821FC942-D030-4F5A-8573-3DD6F4224141}" srcOrd="2" destOrd="0" presId="urn:microsoft.com/office/officeart/2005/8/layout/hierarchy4"/>
    <dgm:cxn modelId="{AAEF0104-2F1A-4D38-8642-6B88050309AC}" type="presParOf" srcId="{821FC942-D030-4F5A-8573-3DD6F4224141}" destId="{A6FC0037-33A6-4875-8B9E-5BB412E94EDE}" srcOrd="0" destOrd="0" presId="urn:microsoft.com/office/officeart/2005/8/layout/hierarchy4"/>
    <dgm:cxn modelId="{0F0A20ED-898C-4ADB-AEB7-5FEFDB58D5F4}" type="presParOf" srcId="{821FC942-D030-4F5A-8573-3DD6F4224141}" destId="{4582583E-7933-4D55-A81C-B4A3C895CE82}" srcOrd="1" destOrd="0" presId="urn:microsoft.com/office/officeart/2005/8/layout/hierarchy4"/>
    <dgm:cxn modelId="{D997E37B-E2FC-4EA6-807C-771508C5F23E}" type="presParOf" srcId="{3052A720-4FBF-4622-88AC-86769EB5F8D3}" destId="{1D1DB3DE-919B-4909-8045-799464FA3429}" srcOrd="3" destOrd="0" presId="urn:microsoft.com/office/officeart/2005/8/layout/hierarchy4"/>
    <dgm:cxn modelId="{8E3D0DC2-A735-4134-ADEB-6C2F09F11A51}" type="presParOf" srcId="{3052A720-4FBF-4622-88AC-86769EB5F8D3}" destId="{DD6F7391-183E-4D6E-B6CA-C2434048A81D}" srcOrd="4" destOrd="0" presId="urn:microsoft.com/office/officeart/2005/8/layout/hierarchy4"/>
    <dgm:cxn modelId="{8046E40A-C5C6-42BF-95AE-5C7FF4850E19}" type="presParOf" srcId="{DD6F7391-183E-4D6E-B6CA-C2434048A81D}" destId="{24ADCB6E-9FFA-4312-95E5-FBCB5C6020EC}" srcOrd="0" destOrd="0" presId="urn:microsoft.com/office/officeart/2005/8/layout/hierarchy4"/>
    <dgm:cxn modelId="{0C7EF8D1-1F61-48BD-8C5E-1384D612A21F}" type="presParOf" srcId="{DD6F7391-183E-4D6E-B6CA-C2434048A81D}" destId="{2B7BF0CE-CA5D-44F1-B355-7D818D64D522}" srcOrd="1" destOrd="0" presId="urn:microsoft.com/office/officeart/2005/8/layout/hierarchy4"/>
    <dgm:cxn modelId="{D50D55BB-C857-451A-A3E6-DCAFF71480B8}" type="presParOf" srcId="{3052A720-4FBF-4622-88AC-86769EB5F8D3}" destId="{DCC8B93D-E6E4-4D71-BBD6-92D83787FE36}" srcOrd="5" destOrd="0" presId="urn:microsoft.com/office/officeart/2005/8/layout/hierarchy4"/>
    <dgm:cxn modelId="{674355F1-8BF9-49F7-8337-2EEDA142CB51}" type="presParOf" srcId="{3052A720-4FBF-4622-88AC-86769EB5F8D3}" destId="{278FEEFF-69EF-4CA2-B9D9-56640BE3AE68}" srcOrd="6" destOrd="0" presId="urn:microsoft.com/office/officeart/2005/8/layout/hierarchy4"/>
    <dgm:cxn modelId="{0741FDD3-CCB5-4D85-B9F9-4F4A83739BE2}" type="presParOf" srcId="{278FEEFF-69EF-4CA2-B9D9-56640BE3AE68}" destId="{C52E7206-67FB-423B-85BB-0B306499E07A}" srcOrd="0" destOrd="0" presId="urn:microsoft.com/office/officeart/2005/8/layout/hierarchy4"/>
    <dgm:cxn modelId="{2EA5447C-613C-41EE-BDFB-D7A67E7E02ED}" type="presParOf" srcId="{278FEEFF-69EF-4CA2-B9D9-56640BE3AE68}" destId="{EB5A160C-23E5-4053-A136-A502F32F5C80}" srcOrd="1" destOrd="0" presId="urn:microsoft.com/office/officeart/2005/8/layout/hierarchy4"/>
    <dgm:cxn modelId="{F881D327-E6E5-4E3B-90C3-41D131B202B7}" type="presParOf" srcId="{3052A720-4FBF-4622-88AC-86769EB5F8D3}" destId="{81439206-7262-4B54-8A21-B949F5803DF0}" srcOrd="7" destOrd="0" presId="urn:microsoft.com/office/officeart/2005/8/layout/hierarchy4"/>
    <dgm:cxn modelId="{1D275CF4-217E-4E71-A9CB-B1088101B7FA}" type="presParOf" srcId="{3052A720-4FBF-4622-88AC-86769EB5F8D3}" destId="{642BA7D4-7854-4001-8C52-A3052EFC0798}" srcOrd="8" destOrd="0" presId="urn:microsoft.com/office/officeart/2005/8/layout/hierarchy4"/>
    <dgm:cxn modelId="{9390B49B-4EE0-4824-8204-3C1B62B12901}" type="presParOf" srcId="{642BA7D4-7854-4001-8C52-A3052EFC0798}" destId="{BD04BEB5-C36C-48FA-92DD-C05AC536D67A}" srcOrd="0" destOrd="0" presId="urn:microsoft.com/office/officeart/2005/8/layout/hierarchy4"/>
    <dgm:cxn modelId="{36B83259-1BC1-4745-B488-C91FC4F9075A}" type="presParOf" srcId="{642BA7D4-7854-4001-8C52-A3052EFC0798}" destId="{F2AADF06-036F-4EAB-87F2-764B1E5031F1}" srcOrd="1" destOrd="0" presId="urn:microsoft.com/office/officeart/2005/8/layout/hierarchy4"/>
    <dgm:cxn modelId="{2385564F-1BB5-4021-90F7-8707C1B295BE}" type="presParOf" srcId="{3052A720-4FBF-4622-88AC-86769EB5F8D3}" destId="{55353B8A-46C3-4915-83C5-BC76F775F89C}" srcOrd="9" destOrd="0" presId="urn:microsoft.com/office/officeart/2005/8/layout/hierarchy4"/>
    <dgm:cxn modelId="{0FC7FA2A-66D4-4716-BDDB-7B502A201B56}" type="presParOf" srcId="{3052A720-4FBF-4622-88AC-86769EB5F8D3}" destId="{D1C4356F-9F76-45F1-9D7F-ADB0A47319F5}" srcOrd="10" destOrd="0" presId="urn:microsoft.com/office/officeart/2005/8/layout/hierarchy4"/>
    <dgm:cxn modelId="{ABF0C1E3-0784-4C1B-98FC-77925E31CDA4}" type="presParOf" srcId="{D1C4356F-9F76-45F1-9D7F-ADB0A47319F5}" destId="{099635E7-D391-44B5-AA56-94DAB734252C}" srcOrd="0" destOrd="0" presId="urn:microsoft.com/office/officeart/2005/8/layout/hierarchy4"/>
    <dgm:cxn modelId="{88523B39-1DC0-49BB-B89A-C095D05478CB}" type="presParOf" srcId="{D1C4356F-9F76-45F1-9D7F-ADB0A47319F5}" destId="{F2A914EB-DE38-4B2E-B9FE-869F2ACB69F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360532-79EE-4CFE-8BF2-557EFF2E137D}" type="doc">
      <dgm:prSet loTypeId="urn:microsoft.com/office/officeart/2005/8/layout/equation2" loCatId="process" qsTypeId="urn:microsoft.com/office/officeart/2005/8/quickstyle/3d1" qsCatId="3D" csTypeId="urn:microsoft.com/office/officeart/2005/8/colors/colorful1" csCatId="colorful" phldr="1"/>
      <dgm:spPr/>
    </dgm:pt>
    <dgm:pt modelId="{74A4F8D5-0009-4293-814C-8FE23594A98C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学科</a:t>
          </a:r>
          <a:r>
            <a:rPr lang="en-US" altLang="zh-CN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取向</a:t>
          </a:r>
          <a:endParaRPr lang="en-US" sz="4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A9622A-877E-41F0-A342-B36AA665D055}" type="parTrans" cxnId="{0E759BBA-23A6-4F38-B05F-07E07AF6B89F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2887E6-D6C3-46CA-9628-9A06CF7C17AA}" type="sibTrans" cxnId="{0E759BBA-23A6-4F38-B05F-07E07AF6B89F}">
      <dgm:prSet custT="1"/>
      <dgm:spPr/>
      <dgm:t>
        <a:bodyPr/>
        <a:lstStyle/>
        <a:p>
          <a:endParaRPr lang="en-US" sz="40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FD02D2-6513-4C79-B0ED-1CBF50075B4D}">
      <dgm:prSet phldrT="[Text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zh-CN" altLang="en-US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全方位</a:t>
          </a:r>
          <a:r>
            <a:rPr lang="en-US" altLang="zh-CN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40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学习</a:t>
          </a:r>
          <a:endParaRPr lang="en-US" sz="40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C1A975-7608-42D0-9A45-539492FC0E21}" type="parTrans" cxnId="{076287B4-E42F-4EB0-BF65-6447770D22F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E56177-2020-43B8-B8E6-608E53EF6632}" type="sibTrans" cxnId="{076287B4-E42F-4EB0-BF65-6447770D22FC}">
      <dgm:prSet/>
      <dgm:spPr/>
      <dgm:t>
        <a:bodyPr/>
        <a:lstStyle/>
        <a:p>
          <a:endParaRPr lang="en-US" sz="40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4457E33-9FBA-4925-AFC3-EF220F17506A}" type="pres">
      <dgm:prSet presAssocID="{B2360532-79EE-4CFE-8BF2-557EFF2E137D}" presName="Name0" presStyleCnt="0">
        <dgm:presLayoutVars>
          <dgm:dir/>
          <dgm:resizeHandles val="exact"/>
        </dgm:presLayoutVars>
      </dgm:prSet>
      <dgm:spPr/>
    </dgm:pt>
    <dgm:pt modelId="{FA3FB971-BB21-4D00-9D97-15F4E50E4E21}" type="pres">
      <dgm:prSet presAssocID="{B2360532-79EE-4CFE-8BF2-557EFF2E137D}" presName="vNodes" presStyleCnt="0"/>
      <dgm:spPr/>
    </dgm:pt>
    <dgm:pt modelId="{46A592D9-2D38-4775-B68E-8F879C6BF3FE}" type="pres">
      <dgm:prSet presAssocID="{74A4F8D5-0009-4293-814C-8FE23594A98C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51A7EA-A1EB-4E86-B8D1-4E04DA7EAE06}" type="pres">
      <dgm:prSet presAssocID="{B2360532-79EE-4CFE-8BF2-557EFF2E137D}" presName="sibTransLast" presStyleLbl="sibTrans2D1" presStyleIdx="0" presStyleCnt="1"/>
      <dgm:spPr/>
      <dgm:t>
        <a:bodyPr/>
        <a:lstStyle/>
        <a:p>
          <a:endParaRPr lang="en-US"/>
        </a:p>
      </dgm:t>
    </dgm:pt>
    <dgm:pt modelId="{2C8F8229-8B1A-4491-B9FB-5BFF10A114A6}" type="pres">
      <dgm:prSet presAssocID="{B2360532-79EE-4CFE-8BF2-557EFF2E137D}" presName="connectorText" presStyleLbl="sibTrans2D1" presStyleIdx="0" presStyleCnt="1"/>
      <dgm:spPr/>
      <dgm:t>
        <a:bodyPr/>
        <a:lstStyle/>
        <a:p>
          <a:endParaRPr lang="en-US"/>
        </a:p>
      </dgm:t>
    </dgm:pt>
    <dgm:pt modelId="{B35F9084-0ACA-47F2-90F0-E49F9AEAC01E}" type="pres">
      <dgm:prSet presAssocID="{B2360532-79EE-4CFE-8BF2-557EFF2E137D}" presName="last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E759BBA-23A6-4F38-B05F-07E07AF6B89F}" srcId="{B2360532-79EE-4CFE-8BF2-557EFF2E137D}" destId="{74A4F8D5-0009-4293-814C-8FE23594A98C}" srcOrd="0" destOrd="0" parTransId="{86A9622A-877E-41F0-A342-B36AA665D055}" sibTransId="{FD2887E6-D6C3-46CA-9628-9A06CF7C17AA}"/>
    <dgm:cxn modelId="{076287B4-E42F-4EB0-BF65-6447770D22FC}" srcId="{B2360532-79EE-4CFE-8BF2-557EFF2E137D}" destId="{CBFD02D2-6513-4C79-B0ED-1CBF50075B4D}" srcOrd="1" destOrd="0" parTransId="{D7C1A975-7608-42D0-9A45-539492FC0E21}" sibTransId="{F1E56177-2020-43B8-B8E6-608E53EF6632}"/>
    <dgm:cxn modelId="{3A89AB14-C206-46D6-8305-03776393E16E}" type="presOf" srcId="{B2360532-79EE-4CFE-8BF2-557EFF2E137D}" destId="{E4457E33-9FBA-4925-AFC3-EF220F17506A}" srcOrd="0" destOrd="0" presId="urn:microsoft.com/office/officeart/2005/8/layout/equation2"/>
    <dgm:cxn modelId="{8D10507F-8D4E-44D3-9069-DA2B8C534F05}" type="presOf" srcId="{74A4F8D5-0009-4293-814C-8FE23594A98C}" destId="{46A592D9-2D38-4775-B68E-8F879C6BF3FE}" srcOrd="0" destOrd="0" presId="urn:microsoft.com/office/officeart/2005/8/layout/equation2"/>
    <dgm:cxn modelId="{32EF8811-0EA8-4C73-ADCE-36293B7AD867}" type="presOf" srcId="{FD2887E6-D6C3-46CA-9628-9A06CF7C17AA}" destId="{D851A7EA-A1EB-4E86-B8D1-4E04DA7EAE06}" srcOrd="0" destOrd="0" presId="urn:microsoft.com/office/officeart/2005/8/layout/equation2"/>
    <dgm:cxn modelId="{4A0E0FB2-D771-486E-A285-129A423FA27B}" type="presOf" srcId="{CBFD02D2-6513-4C79-B0ED-1CBF50075B4D}" destId="{B35F9084-0ACA-47F2-90F0-E49F9AEAC01E}" srcOrd="0" destOrd="0" presId="urn:microsoft.com/office/officeart/2005/8/layout/equation2"/>
    <dgm:cxn modelId="{08FE1059-3DA4-4E40-86FD-3DC90FF2293B}" type="presOf" srcId="{FD2887E6-D6C3-46CA-9628-9A06CF7C17AA}" destId="{2C8F8229-8B1A-4491-B9FB-5BFF10A114A6}" srcOrd="1" destOrd="0" presId="urn:microsoft.com/office/officeart/2005/8/layout/equation2"/>
    <dgm:cxn modelId="{9FED6E3A-13A8-4BDB-8367-56836557A0C3}" type="presParOf" srcId="{E4457E33-9FBA-4925-AFC3-EF220F17506A}" destId="{FA3FB971-BB21-4D00-9D97-15F4E50E4E21}" srcOrd="0" destOrd="0" presId="urn:microsoft.com/office/officeart/2005/8/layout/equation2"/>
    <dgm:cxn modelId="{065B352D-D10B-419B-B645-DAB4EE02C403}" type="presParOf" srcId="{FA3FB971-BB21-4D00-9D97-15F4E50E4E21}" destId="{46A592D9-2D38-4775-B68E-8F879C6BF3FE}" srcOrd="0" destOrd="0" presId="urn:microsoft.com/office/officeart/2005/8/layout/equation2"/>
    <dgm:cxn modelId="{07AA3CF3-AB8D-4BA0-B250-53D280FE8EBE}" type="presParOf" srcId="{E4457E33-9FBA-4925-AFC3-EF220F17506A}" destId="{D851A7EA-A1EB-4E86-B8D1-4E04DA7EAE06}" srcOrd="1" destOrd="0" presId="urn:microsoft.com/office/officeart/2005/8/layout/equation2"/>
    <dgm:cxn modelId="{F369B02D-1AEF-455E-8DFD-632F1A3B4BE0}" type="presParOf" srcId="{D851A7EA-A1EB-4E86-B8D1-4E04DA7EAE06}" destId="{2C8F8229-8B1A-4491-B9FB-5BFF10A114A6}" srcOrd="0" destOrd="0" presId="urn:microsoft.com/office/officeart/2005/8/layout/equation2"/>
    <dgm:cxn modelId="{5FD5C353-F4AE-422D-9FD4-1CD12B48E5F2}" type="presParOf" srcId="{E4457E33-9FBA-4925-AFC3-EF220F17506A}" destId="{B35F9084-0ACA-47F2-90F0-E49F9AEAC01E}" srcOrd="2" destOrd="0" presId="urn:microsoft.com/office/officeart/2005/8/layout/equation2"/>
  </dgm:cxnLst>
  <dgm:bg/>
  <dgm:whole>
    <a:effectLst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2360532-79EE-4CFE-8BF2-557EFF2E137D}" type="doc">
      <dgm:prSet loTypeId="urn:microsoft.com/office/officeart/2005/8/layout/cycle7" loCatId="cycle" qsTypeId="urn:microsoft.com/office/officeart/2009/2/quickstyle/3d8" qsCatId="3D" csTypeId="urn:microsoft.com/office/officeart/2005/8/colors/colorful5" csCatId="colorful" phldr="1"/>
      <dgm:spPr/>
    </dgm:pt>
    <dgm:pt modelId="{CDB4A8F2-04A5-49F4-879B-ED5139ACA580}">
      <dgm:prSet phldrT="[Text]" custT="1"/>
      <dgm:spPr/>
      <dgm:t>
        <a:bodyPr/>
        <a:lstStyle/>
        <a:p>
          <a:r>
            <a: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环境的熏陶</a:t>
          </a:r>
          <a:endParaRPr lang="en-US" sz="3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711FE2-F106-450F-AFCF-CB60D5DE2A9D}" type="parTrans" cxnId="{7C389C26-0A02-4701-97D1-BDF0F64C6FFF}">
      <dgm:prSet/>
      <dgm:spPr/>
      <dgm:t>
        <a:bodyPr/>
        <a:lstStyle/>
        <a:p>
          <a:endParaRPr lang="en-US" sz="3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BDE284E-9021-4D6D-A76D-87F214B9C15D}" type="sibTrans" cxnId="{7C389C26-0A02-4701-97D1-BDF0F64C6FFF}">
      <dgm:prSet custT="1"/>
      <dgm:spPr/>
      <dgm:t>
        <a:bodyPr/>
        <a:lstStyle/>
        <a:p>
          <a:endParaRPr lang="en-US" sz="3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ED8CF3D-21A3-4D01-8E92-215C1E6257CC}">
      <dgm:prSet phldrT="[Text]" custT="1"/>
      <dgm:spPr/>
      <dgm:t>
        <a:bodyPr/>
        <a:lstStyle/>
        <a:p>
          <a:r>
            <a: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课堂学习</a:t>
          </a:r>
          <a:endParaRPr lang="en-US" sz="3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F1B3D9-EC88-42E0-B871-F670CB394606}" type="parTrans" cxnId="{23D4EA0D-0A79-4903-A94A-7175CDE245EB}">
      <dgm:prSet/>
      <dgm:spPr/>
      <dgm:t>
        <a:bodyPr/>
        <a:lstStyle/>
        <a:p>
          <a:endParaRPr lang="en-US" sz="3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6C07179-ACFC-4790-A2FE-80F01A823CB2}" type="sibTrans" cxnId="{23D4EA0D-0A79-4903-A94A-7175CDE245EB}">
      <dgm:prSet custT="1"/>
      <dgm:spPr/>
      <dgm:t>
        <a:bodyPr/>
        <a:lstStyle/>
        <a:p>
          <a:endParaRPr lang="en-US" sz="3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CC20B2-7616-4BA4-BD28-EB0EFE611F1E}">
      <dgm:prSet phldrT="[Text]" custT="1"/>
      <dgm:spPr/>
      <dgm:t>
        <a:bodyPr/>
        <a:lstStyle/>
        <a:p>
          <a:r>
            <a:rPr lang="zh-CN" altLang="en-US" sz="36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体验式学习</a:t>
          </a:r>
          <a:endParaRPr lang="en-US" sz="36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7BBFD32-FC29-469B-9FED-F4683D11513A}" type="parTrans" cxnId="{06387002-A959-4A1E-B86D-C0CD82DA9919}">
      <dgm:prSet/>
      <dgm:spPr/>
      <dgm:t>
        <a:bodyPr/>
        <a:lstStyle/>
        <a:p>
          <a:endParaRPr lang="en-US" sz="3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35D4FF-85F8-4D2E-AE66-CBC1CBC8B29A}" type="sibTrans" cxnId="{06387002-A959-4A1E-B86D-C0CD82DA9919}">
      <dgm:prSet custT="1"/>
      <dgm:spPr/>
      <dgm:t>
        <a:bodyPr/>
        <a:lstStyle/>
        <a:p>
          <a:endParaRPr lang="en-US" sz="36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2D6D92B-2075-4CA3-BCB7-B18E31E84950}" type="pres">
      <dgm:prSet presAssocID="{B2360532-79EE-4CFE-8BF2-557EFF2E137D}" presName="Name0" presStyleCnt="0">
        <dgm:presLayoutVars>
          <dgm:dir/>
          <dgm:resizeHandles val="exact"/>
        </dgm:presLayoutVars>
      </dgm:prSet>
      <dgm:spPr/>
    </dgm:pt>
    <dgm:pt modelId="{2732FAE3-A847-4BE6-B109-B4AAF150AC68}" type="pres">
      <dgm:prSet presAssocID="{DED8CF3D-21A3-4D01-8E92-215C1E6257CC}" presName="node" presStyleLbl="node1" presStyleIdx="0" presStyleCnt="3" custScaleX="138254" custRadScaleRad="85333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363C705D-49A1-4FF8-B2F8-B907264B5BF1}" type="pres">
      <dgm:prSet presAssocID="{56C07179-ACFC-4790-A2FE-80F01A823CB2}" presName="sibTrans" presStyleLbl="sibTrans2D1" presStyleIdx="0" presStyleCnt="3" custScaleX="95588"/>
      <dgm:spPr/>
      <dgm:t>
        <a:bodyPr/>
        <a:lstStyle/>
        <a:p>
          <a:endParaRPr lang="en-US"/>
        </a:p>
      </dgm:t>
    </dgm:pt>
    <dgm:pt modelId="{3B7C1AB4-0539-49E2-AB50-C1B74BA30B41}" type="pres">
      <dgm:prSet presAssocID="{56C07179-ACFC-4790-A2FE-80F01A823CB2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419D15E8-C531-43E2-A3D7-96A474D08231}" type="pres">
      <dgm:prSet presAssocID="{30CC20B2-7616-4BA4-BD28-EB0EFE611F1E}" presName="node" presStyleLbl="node1" presStyleIdx="1" presStyleCnt="3" custScaleX="138254" custRadScaleRad="115531" custRadScaleInc="-7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4EA534F0-7C42-4874-AEBF-FFF59CE09192}" type="pres">
      <dgm:prSet presAssocID="{4935D4FF-85F8-4D2E-AE66-CBC1CBC8B29A}" presName="sibTrans" presStyleLbl="sibTrans2D1" presStyleIdx="1" presStyleCnt="3" custScaleX="95588"/>
      <dgm:spPr/>
      <dgm:t>
        <a:bodyPr/>
        <a:lstStyle/>
        <a:p>
          <a:endParaRPr lang="en-US"/>
        </a:p>
      </dgm:t>
    </dgm:pt>
    <dgm:pt modelId="{56AEB5CE-6D5A-4467-9EAD-5FEC66A2CBCF}" type="pres">
      <dgm:prSet presAssocID="{4935D4FF-85F8-4D2E-AE66-CBC1CBC8B29A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A23FE96F-57C6-4A69-85F4-A3F5757EBE09}" type="pres">
      <dgm:prSet presAssocID="{CDB4A8F2-04A5-49F4-879B-ED5139ACA580}" presName="node" presStyleLbl="node1" presStyleIdx="2" presStyleCnt="3" custScaleX="138254" custRadScaleRad="115531" custRadScaleInc="72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1E59E9B-AAFE-4443-8404-E96AD1C7E39C}" type="pres">
      <dgm:prSet presAssocID="{4BDE284E-9021-4D6D-A76D-87F214B9C15D}" presName="sibTrans" presStyleLbl="sibTrans2D1" presStyleIdx="2" presStyleCnt="3" custScaleX="95588"/>
      <dgm:spPr/>
      <dgm:t>
        <a:bodyPr/>
        <a:lstStyle/>
        <a:p>
          <a:endParaRPr lang="en-US"/>
        </a:p>
      </dgm:t>
    </dgm:pt>
    <dgm:pt modelId="{37E83710-3682-4CF5-BE11-4C15DE4069A6}" type="pres">
      <dgm:prSet presAssocID="{4BDE284E-9021-4D6D-A76D-87F214B9C15D}" presName="connectorText" presStyleLbl="sibTrans2D1" presStyleIdx="2" presStyleCnt="3"/>
      <dgm:spPr/>
      <dgm:t>
        <a:bodyPr/>
        <a:lstStyle/>
        <a:p>
          <a:endParaRPr lang="en-US"/>
        </a:p>
      </dgm:t>
    </dgm:pt>
  </dgm:ptLst>
  <dgm:cxnLst>
    <dgm:cxn modelId="{2268DBA6-F55A-4B06-859F-267D22A015A2}" type="presOf" srcId="{4935D4FF-85F8-4D2E-AE66-CBC1CBC8B29A}" destId="{4EA534F0-7C42-4874-AEBF-FFF59CE09192}" srcOrd="0" destOrd="0" presId="urn:microsoft.com/office/officeart/2005/8/layout/cycle7"/>
    <dgm:cxn modelId="{70249440-07E8-4329-B2B2-C4532AEB25DD}" type="presOf" srcId="{CDB4A8F2-04A5-49F4-879B-ED5139ACA580}" destId="{A23FE96F-57C6-4A69-85F4-A3F5757EBE09}" srcOrd="0" destOrd="0" presId="urn:microsoft.com/office/officeart/2005/8/layout/cycle7"/>
    <dgm:cxn modelId="{58F6B505-C8A4-402F-AB5A-0237F3B8050E}" type="presOf" srcId="{4BDE284E-9021-4D6D-A76D-87F214B9C15D}" destId="{37E83710-3682-4CF5-BE11-4C15DE4069A6}" srcOrd="1" destOrd="0" presId="urn:microsoft.com/office/officeart/2005/8/layout/cycle7"/>
    <dgm:cxn modelId="{3DDB2F95-6BCC-4AB2-83A4-F9105A475F4A}" type="presOf" srcId="{56C07179-ACFC-4790-A2FE-80F01A823CB2}" destId="{3B7C1AB4-0539-49E2-AB50-C1B74BA30B41}" srcOrd="1" destOrd="0" presId="urn:microsoft.com/office/officeart/2005/8/layout/cycle7"/>
    <dgm:cxn modelId="{470B628D-1BDD-47C2-A8CF-D7E454F0B329}" type="presOf" srcId="{DED8CF3D-21A3-4D01-8E92-215C1E6257CC}" destId="{2732FAE3-A847-4BE6-B109-B4AAF150AC68}" srcOrd="0" destOrd="0" presId="urn:microsoft.com/office/officeart/2005/8/layout/cycle7"/>
    <dgm:cxn modelId="{4C648011-17FA-4A28-807C-0F92F3034923}" type="presOf" srcId="{4935D4FF-85F8-4D2E-AE66-CBC1CBC8B29A}" destId="{56AEB5CE-6D5A-4467-9EAD-5FEC66A2CBCF}" srcOrd="1" destOrd="0" presId="urn:microsoft.com/office/officeart/2005/8/layout/cycle7"/>
    <dgm:cxn modelId="{23D4EA0D-0A79-4903-A94A-7175CDE245EB}" srcId="{B2360532-79EE-4CFE-8BF2-557EFF2E137D}" destId="{DED8CF3D-21A3-4D01-8E92-215C1E6257CC}" srcOrd="0" destOrd="0" parTransId="{63F1B3D9-EC88-42E0-B871-F670CB394606}" sibTransId="{56C07179-ACFC-4790-A2FE-80F01A823CB2}"/>
    <dgm:cxn modelId="{18F36057-2AAC-4AFE-BE4C-8A8EDC7016FF}" type="presOf" srcId="{4BDE284E-9021-4D6D-A76D-87F214B9C15D}" destId="{D1E59E9B-AAFE-4443-8404-E96AD1C7E39C}" srcOrd="0" destOrd="0" presId="urn:microsoft.com/office/officeart/2005/8/layout/cycle7"/>
    <dgm:cxn modelId="{7C389C26-0A02-4701-97D1-BDF0F64C6FFF}" srcId="{B2360532-79EE-4CFE-8BF2-557EFF2E137D}" destId="{CDB4A8F2-04A5-49F4-879B-ED5139ACA580}" srcOrd="2" destOrd="0" parTransId="{6F711FE2-F106-450F-AFCF-CB60D5DE2A9D}" sibTransId="{4BDE284E-9021-4D6D-A76D-87F214B9C15D}"/>
    <dgm:cxn modelId="{C151BBA7-795D-4D1C-B4AB-56A662C6791E}" type="presOf" srcId="{30CC20B2-7616-4BA4-BD28-EB0EFE611F1E}" destId="{419D15E8-C531-43E2-A3D7-96A474D08231}" srcOrd="0" destOrd="0" presId="urn:microsoft.com/office/officeart/2005/8/layout/cycle7"/>
    <dgm:cxn modelId="{0F05B773-0AF1-453C-8E7E-B758FBDDD111}" type="presOf" srcId="{56C07179-ACFC-4790-A2FE-80F01A823CB2}" destId="{363C705D-49A1-4FF8-B2F8-B907264B5BF1}" srcOrd="0" destOrd="0" presId="urn:microsoft.com/office/officeart/2005/8/layout/cycle7"/>
    <dgm:cxn modelId="{5F5B8EC8-BDC7-4325-8069-E15477B844C2}" type="presOf" srcId="{B2360532-79EE-4CFE-8BF2-557EFF2E137D}" destId="{F2D6D92B-2075-4CA3-BCB7-B18E31E84950}" srcOrd="0" destOrd="0" presId="urn:microsoft.com/office/officeart/2005/8/layout/cycle7"/>
    <dgm:cxn modelId="{06387002-A959-4A1E-B86D-C0CD82DA9919}" srcId="{B2360532-79EE-4CFE-8BF2-557EFF2E137D}" destId="{30CC20B2-7616-4BA4-BD28-EB0EFE611F1E}" srcOrd="1" destOrd="0" parTransId="{B7BBFD32-FC29-469B-9FED-F4683D11513A}" sibTransId="{4935D4FF-85F8-4D2E-AE66-CBC1CBC8B29A}"/>
    <dgm:cxn modelId="{CC2C4271-149E-40EF-8478-6FC08C6C6E6B}" type="presParOf" srcId="{F2D6D92B-2075-4CA3-BCB7-B18E31E84950}" destId="{2732FAE3-A847-4BE6-B109-B4AAF150AC68}" srcOrd="0" destOrd="0" presId="urn:microsoft.com/office/officeart/2005/8/layout/cycle7"/>
    <dgm:cxn modelId="{F3EADED0-922E-4175-977D-06B2F97B963D}" type="presParOf" srcId="{F2D6D92B-2075-4CA3-BCB7-B18E31E84950}" destId="{363C705D-49A1-4FF8-B2F8-B907264B5BF1}" srcOrd="1" destOrd="0" presId="urn:microsoft.com/office/officeart/2005/8/layout/cycle7"/>
    <dgm:cxn modelId="{B24D2125-E48B-4DF6-91F0-A1E06BC927C3}" type="presParOf" srcId="{363C705D-49A1-4FF8-B2F8-B907264B5BF1}" destId="{3B7C1AB4-0539-49E2-AB50-C1B74BA30B41}" srcOrd="0" destOrd="0" presId="urn:microsoft.com/office/officeart/2005/8/layout/cycle7"/>
    <dgm:cxn modelId="{513865FF-C7C2-4F00-9F23-58C0A22DA5BC}" type="presParOf" srcId="{F2D6D92B-2075-4CA3-BCB7-B18E31E84950}" destId="{419D15E8-C531-43E2-A3D7-96A474D08231}" srcOrd="2" destOrd="0" presId="urn:microsoft.com/office/officeart/2005/8/layout/cycle7"/>
    <dgm:cxn modelId="{6BADAF06-0EB0-431E-8A8A-C0D5190D6A89}" type="presParOf" srcId="{F2D6D92B-2075-4CA3-BCB7-B18E31E84950}" destId="{4EA534F0-7C42-4874-AEBF-FFF59CE09192}" srcOrd="3" destOrd="0" presId="urn:microsoft.com/office/officeart/2005/8/layout/cycle7"/>
    <dgm:cxn modelId="{AA9C365A-30DD-4A24-8A15-A22903230EC5}" type="presParOf" srcId="{4EA534F0-7C42-4874-AEBF-FFF59CE09192}" destId="{56AEB5CE-6D5A-4467-9EAD-5FEC66A2CBCF}" srcOrd="0" destOrd="0" presId="urn:microsoft.com/office/officeart/2005/8/layout/cycle7"/>
    <dgm:cxn modelId="{C97BDBD0-9D11-4A77-8A9C-A01F2318C49B}" type="presParOf" srcId="{F2D6D92B-2075-4CA3-BCB7-B18E31E84950}" destId="{A23FE96F-57C6-4A69-85F4-A3F5757EBE09}" srcOrd="4" destOrd="0" presId="urn:microsoft.com/office/officeart/2005/8/layout/cycle7"/>
    <dgm:cxn modelId="{0BEFD18E-6AEB-4EA0-BCF9-2F2ACA54CF6F}" type="presParOf" srcId="{F2D6D92B-2075-4CA3-BCB7-B18E31E84950}" destId="{D1E59E9B-AAFE-4443-8404-E96AD1C7E39C}" srcOrd="5" destOrd="0" presId="urn:microsoft.com/office/officeart/2005/8/layout/cycle7"/>
    <dgm:cxn modelId="{D9A82984-0C6F-450F-AC91-16C90EAA700F}" type="presParOf" srcId="{D1E59E9B-AAFE-4443-8404-E96AD1C7E39C}" destId="{37E83710-3682-4CF5-BE11-4C15DE4069A6}" srcOrd="0" destOrd="0" presId="urn:microsoft.com/office/officeart/2005/8/layout/cycle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360532-79EE-4CFE-8BF2-557EFF2E137D}" type="doc">
      <dgm:prSet loTypeId="urn:microsoft.com/office/officeart/2009/3/layout/HorizontalOrganizationChart" loCatId="hierarchy" qsTypeId="urn:microsoft.com/office/officeart/2005/8/quickstyle/3d7" qsCatId="3D" csTypeId="urn:microsoft.com/office/officeart/2005/8/colors/colorful5" csCatId="colorful" phldr="1"/>
      <dgm:spPr/>
    </dgm:pt>
    <dgm:pt modelId="{74A4F8D5-0009-4293-814C-8FE23594A98C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A9622A-877E-41F0-A342-B36AA665D055}" type="parTrans" cxnId="{0E759BBA-23A6-4F38-B05F-07E07AF6B89F}">
      <dgm:prSet/>
      <dgm:spPr/>
      <dgm:t>
        <a:bodyPr/>
        <a:lstStyle/>
        <a:p>
          <a:endParaRPr lang="en-US" sz="3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2887E6-D6C3-46CA-9628-9A06CF7C17AA}" type="sibTrans" cxnId="{0E759BBA-23A6-4F38-B05F-07E07AF6B89F}">
      <dgm:prSet/>
      <dgm:spPr/>
      <dgm:t>
        <a:bodyPr/>
        <a:lstStyle/>
        <a:p>
          <a:endParaRPr lang="en-US" sz="3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BFD02D2-6513-4C79-B0ED-1CBF50075B4D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基础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D7C1A975-7608-42D0-9A45-539492FC0E21}" type="parTrans" cxnId="{076287B4-E42F-4EB0-BF65-6447770D22FC}">
      <dgm:prSet/>
      <dgm:spPr/>
      <dgm:t>
        <a:bodyPr/>
        <a:lstStyle/>
        <a:p>
          <a:endParaRPr lang="en-US" sz="3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1E56177-2020-43B8-B8E6-608E53EF6632}" type="sibTrans" cxnId="{076287B4-E42F-4EB0-BF65-6447770D22FC}">
      <dgm:prSet/>
      <dgm:spPr/>
      <dgm:t>
        <a:bodyPr/>
        <a:lstStyle/>
        <a:p>
          <a:endParaRPr lang="en-US" sz="3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DB4A8F2-04A5-49F4-879B-ED5139ACA580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延伸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F711FE2-F106-450F-AFCF-CB60D5DE2A9D}" type="parTrans" cxnId="{7C389C26-0A02-4701-97D1-BDF0F64C6FFF}">
      <dgm:prSet/>
      <dgm:spPr/>
      <dgm:t>
        <a:bodyPr/>
        <a:lstStyle/>
        <a:p>
          <a:endParaRPr lang="en-US" sz="3200"/>
        </a:p>
      </dgm:t>
    </dgm:pt>
    <dgm:pt modelId="{4BDE284E-9021-4D6D-A76D-87F214B9C15D}" type="sibTrans" cxnId="{7C389C26-0A02-4701-97D1-BDF0F64C6FFF}">
      <dgm:prSet/>
      <dgm:spPr/>
      <dgm:t>
        <a:bodyPr/>
        <a:lstStyle/>
        <a:p>
          <a:endParaRPr lang="en-US" sz="3200"/>
        </a:p>
      </dgm:t>
    </dgm:pt>
    <dgm:pt modelId="{43409057-179B-4868-B145-DEA8353B2BBE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课程发展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64F7721-BC71-4DB1-A003-4FCBA2E204D7}" type="parTrans" cxnId="{1E4C9BC3-7AB7-451F-85C3-B0ED9F176E58}">
      <dgm:prSet/>
      <dgm:spPr/>
      <dgm:t>
        <a:bodyPr/>
        <a:lstStyle/>
        <a:p>
          <a:endParaRPr lang="en-US" sz="3200"/>
        </a:p>
      </dgm:t>
    </dgm:pt>
    <dgm:pt modelId="{F86F9B3F-F897-46B6-8524-996479402868}" type="sibTrans" cxnId="{1E4C9BC3-7AB7-451F-85C3-B0ED9F176E58}">
      <dgm:prSet/>
      <dgm:spPr/>
      <dgm:t>
        <a:bodyPr/>
        <a:lstStyle/>
        <a:p>
          <a:endParaRPr lang="en-US" sz="3200"/>
        </a:p>
      </dgm:t>
    </dgm:pt>
    <dgm:pt modelId="{77C0CCD3-0BD5-4134-B44B-18750A1558E1}">
      <dgm:prSet phldrT="[Text]" custT="1"/>
      <dgm:spPr>
        <a:ln>
          <a:solidFill>
            <a:schemeClr val="bg1">
              <a:lumMod val="95000"/>
            </a:schemeClr>
          </a:solidFill>
        </a:ln>
      </dgm:spPr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4322F3D-439E-4CA7-94F4-62669E75AC34}" type="parTrans" cxnId="{57E2D41D-C352-4396-902A-EE136FBAEDE1}">
      <dgm:prSet/>
      <dgm:spPr/>
      <dgm:t>
        <a:bodyPr/>
        <a:lstStyle/>
        <a:p>
          <a:endParaRPr lang="en-US" sz="3200"/>
        </a:p>
      </dgm:t>
    </dgm:pt>
    <dgm:pt modelId="{0D7C8407-B8CB-4BD8-9254-698AC2C2BEC6}" type="sibTrans" cxnId="{57E2D41D-C352-4396-902A-EE136FBAEDE1}">
      <dgm:prSet/>
      <dgm:spPr/>
      <dgm:t>
        <a:bodyPr/>
        <a:lstStyle/>
        <a:p>
          <a:endParaRPr lang="en-US" sz="3200"/>
        </a:p>
      </dgm:t>
    </dgm:pt>
    <dgm:pt modelId="{991AD4C4-C964-4DE0-B2F6-D346CB3EA6C7}" type="pres">
      <dgm:prSet presAssocID="{B2360532-79EE-4CFE-8BF2-557EFF2E137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36805DE-C827-442F-9B27-0311CE92F23D}" type="pres">
      <dgm:prSet presAssocID="{74A4F8D5-0009-4293-814C-8FE23594A98C}" presName="hierRoot1" presStyleCnt="0">
        <dgm:presLayoutVars>
          <dgm:hierBranch val="init"/>
        </dgm:presLayoutVars>
      </dgm:prSet>
      <dgm:spPr/>
    </dgm:pt>
    <dgm:pt modelId="{AC64D90F-9A88-4246-B143-A5440D638C17}" type="pres">
      <dgm:prSet presAssocID="{74A4F8D5-0009-4293-814C-8FE23594A98C}" presName="rootComposite1" presStyleCnt="0"/>
      <dgm:spPr/>
    </dgm:pt>
    <dgm:pt modelId="{17E95806-2237-4348-AB1A-292F77396D2B}" type="pres">
      <dgm:prSet presAssocID="{74A4F8D5-0009-4293-814C-8FE23594A98C}" presName="rootText1" presStyleLbl="node0" presStyleIdx="0" presStyleCnt="1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83D06A30-F1F3-4E51-8A7A-A7ECE9AB3063}" type="pres">
      <dgm:prSet presAssocID="{74A4F8D5-0009-4293-814C-8FE23594A98C}" presName="rootConnector1" presStyleLbl="node1" presStyleIdx="0" presStyleCnt="0"/>
      <dgm:spPr/>
      <dgm:t>
        <a:bodyPr/>
        <a:lstStyle/>
        <a:p>
          <a:endParaRPr lang="en-US"/>
        </a:p>
      </dgm:t>
    </dgm:pt>
    <dgm:pt modelId="{E9D3E0FB-98D7-4D1A-888C-AC7F825CB125}" type="pres">
      <dgm:prSet presAssocID="{74A4F8D5-0009-4293-814C-8FE23594A98C}" presName="hierChild2" presStyleCnt="0"/>
      <dgm:spPr/>
    </dgm:pt>
    <dgm:pt modelId="{93421443-6544-4A68-A51B-9B41EFEB80F5}" type="pres">
      <dgm:prSet presAssocID="{D7C1A975-7608-42D0-9A45-539492FC0E21}" presName="Name64" presStyleLbl="parChTrans1D2" presStyleIdx="0" presStyleCnt="2"/>
      <dgm:spPr/>
      <dgm:t>
        <a:bodyPr/>
        <a:lstStyle/>
        <a:p>
          <a:endParaRPr lang="en-US"/>
        </a:p>
      </dgm:t>
    </dgm:pt>
    <dgm:pt modelId="{EAD294A8-74D3-475B-8DD0-8A530B670F45}" type="pres">
      <dgm:prSet presAssocID="{CBFD02D2-6513-4C79-B0ED-1CBF50075B4D}" presName="hierRoot2" presStyleCnt="0">
        <dgm:presLayoutVars>
          <dgm:hierBranch val="init"/>
        </dgm:presLayoutVars>
      </dgm:prSet>
      <dgm:spPr/>
    </dgm:pt>
    <dgm:pt modelId="{396CB317-621C-4368-8B0F-93F0AE87F7E7}" type="pres">
      <dgm:prSet presAssocID="{CBFD02D2-6513-4C79-B0ED-1CBF50075B4D}" presName="rootComposite" presStyleCnt="0"/>
      <dgm:spPr/>
    </dgm:pt>
    <dgm:pt modelId="{C4A5640F-66E3-40EA-AF2C-7B40D0214005}" type="pres">
      <dgm:prSet presAssocID="{CBFD02D2-6513-4C79-B0ED-1CBF50075B4D}" presName="rootText" presStyleLbl="node2" presStyleIdx="0" presStyleCnt="2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FD370B79-CDD3-472F-88B4-FA26B00BEDDB}" type="pres">
      <dgm:prSet presAssocID="{CBFD02D2-6513-4C79-B0ED-1CBF50075B4D}" presName="rootConnector" presStyleLbl="node2" presStyleIdx="0" presStyleCnt="2"/>
      <dgm:spPr/>
      <dgm:t>
        <a:bodyPr/>
        <a:lstStyle/>
        <a:p>
          <a:endParaRPr lang="en-US"/>
        </a:p>
      </dgm:t>
    </dgm:pt>
    <dgm:pt modelId="{4B1B2F8E-5FFA-41B3-BA46-24FD89DBD1C8}" type="pres">
      <dgm:prSet presAssocID="{CBFD02D2-6513-4C79-B0ED-1CBF50075B4D}" presName="hierChild4" presStyleCnt="0"/>
      <dgm:spPr/>
    </dgm:pt>
    <dgm:pt modelId="{6ED048E9-A28C-4BD9-AD8F-3BA8100336D7}" type="pres">
      <dgm:prSet presAssocID="{C64F7721-BC71-4DB1-A003-4FCBA2E204D7}" presName="Name64" presStyleLbl="parChTrans1D3" presStyleIdx="0" presStyleCnt="2"/>
      <dgm:spPr/>
      <dgm:t>
        <a:bodyPr/>
        <a:lstStyle/>
        <a:p>
          <a:endParaRPr lang="en-US"/>
        </a:p>
      </dgm:t>
    </dgm:pt>
    <dgm:pt modelId="{26AF98B5-DB6F-4916-8797-F65F0C862C37}" type="pres">
      <dgm:prSet presAssocID="{43409057-179B-4868-B145-DEA8353B2BBE}" presName="hierRoot2" presStyleCnt="0">
        <dgm:presLayoutVars>
          <dgm:hierBranch val="init"/>
        </dgm:presLayoutVars>
      </dgm:prSet>
      <dgm:spPr/>
    </dgm:pt>
    <dgm:pt modelId="{DF688E2F-CF45-4287-BD46-1028377CB126}" type="pres">
      <dgm:prSet presAssocID="{43409057-179B-4868-B145-DEA8353B2BBE}" presName="rootComposite" presStyleCnt="0"/>
      <dgm:spPr/>
    </dgm:pt>
    <dgm:pt modelId="{A8FE40EB-C198-4BF1-A51F-A592947223F8}" type="pres">
      <dgm:prSet presAssocID="{43409057-179B-4868-B145-DEA8353B2BBE}" presName="rootText" presStyleLbl="node3" presStyleIdx="0" presStyleCnt="2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EBA94CD6-ABDD-479D-A228-51208D975459}" type="pres">
      <dgm:prSet presAssocID="{43409057-179B-4868-B145-DEA8353B2BBE}" presName="rootConnector" presStyleLbl="node3" presStyleIdx="0" presStyleCnt="2"/>
      <dgm:spPr/>
      <dgm:t>
        <a:bodyPr/>
        <a:lstStyle/>
        <a:p>
          <a:endParaRPr lang="en-US"/>
        </a:p>
      </dgm:t>
    </dgm:pt>
    <dgm:pt modelId="{A31CF9C0-8FA5-4651-B155-ECD436BC3FE9}" type="pres">
      <dgm:prSet presAssocID="{43409057-179B-4868-B145-DEA8353B2BBE}" presName="hierChild4" presStyleCnt="0"/>
      <dgm:spPr/>
    </dgm:pt>
    <dgm:pt modelId="{FE15F6DF-7554-469F-AA34-366DBDBE5A03}" type="pres">
      <dgm:prSet presAssocID="{43409057-179B-4868-B145-DEA8353B2BBE}" presName="hierChild5" presStyleCnt="0"/>
      <dgm:spPr/>
    </dgm:pt>
    <dgm:pt modelId="{792C492E-1981-4A87-9198-A53A5AE493B6}" type="pres">
      <dgm:prSet presAssocID="{CBFD02D2-6513-4C79-B0ED-1CBF50075B4D}" presName="hierChild5" presStyleCnt="0"/>
      <dgm:spPr/>
    </dgm:pt>
    <dgm:pt modelId="{2C993B4D-FCDD-4305-83C3-5E03F6E91B21}" type="pres">
      <dgm:prSet presAssocID="{6F711FE2-F106-450F-AFCF-CB60D5DE2A9D}" presName="Name64" presStyleLbl="parChTrans1D2" presStyleIdx="1" presStyleCnt="2"/>
      <dgm:spPr/>
      <dgm:t>
        <a:bodyPr/>
        <a:lstStyle/>
        <a:p>
          <a:endParaRPr lang="en-US"/>
        </a:p>
      </dgm:t>
    </dgm:pt>
    <dgm:pt modelId="{DFE83EC9-C06D-4C27-AD09-CCBE63C08D26}" type="pres">
      <dgm:prSet presAssocID="{CDB4A8F2-04A5-49F4-879B-ED5139ACA580}" presName="hierRoot2" presStyleCnt="0">
        <dgm:presLayoutVars>
          <dgm:hierBranch val="init"/>
        </dgm:presLayoutVars>
      </dgm:prSet>
      <dgm:spPr/>
    </dgm:pt>
    <dgm:pt modelId="{DD0802BD-DB70-45AC-B4F1-91EBC7E90973}" type="pres">
      <dgm:prSet presAssocID="{CDB4A8F2-04A5-49F4-879B-ED5139ACA580}" presName="rootComposite" presStyleCnt="0"/>
      <dgm:spPr/>
    </dgm:pt>
    <dgm:pt modelId="{E1455497-8A07-4654-B3DB-D766BC6C9887}" type="pres">
      <dgm:prSet presAssocID="{CDB4A8F2-04A5-49F4-879B-ED5139ACA580}" presName="rootText" presStyleLbl="node2" presStyleIdx="1" presStyleCnt="2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1DDE13BD-AA5E-497E-ADFB-2251E061A4A0}" type="pres">
      <dgm:prSet presAssocID="{CDB4A8F2-04A5-49F4-879B-ED5139ACA580}" presName="rootConnector" presStyleLbl="node2" presStyleIdx="1" presStyleCnt="2"/>
      <dgm:spPr/>
      <dgm:t>
        <a:bodyPr/>
        <a:lstStyle/>
        <a:p>
          <a:endParaRPr lang="en-US"/>
        </a:p>
      </dgm:t>
    </dgm:pt>
    <dgm:pt modelId="{239BE01A-FBA4-4AAE-A706-46443A08A9EB}" type="pres">
      <dgm:prSet presAssocID="{CDB4A8F2-04A5-49F4-879B-ED5139ACA580}" presName="hierChild4" presStyleCnt="0"/>
      <dgm:spPr/>
    </dgm:pt>
    <dgm:pt modelId="{6617BAF1-B7B3-4950-B8D7-C24C623723CF}" type="pres">
      <dgm:prSet presAssocID="{54322F3D-439E-4CA7-94F4-62669E75AC34}" presName="Name64" presStyleLbl="parChTrans1D3" presStyleIdx="1" presStyleCnt="2"/>
      <dgm:spPr/>
      <dgm:t>
        <a:bodyPr/>
        <a:lstStyle/>
        <a:p>
          <a:endParaRPr lang="en-US"/>
        </a:p>
      </dgm:t>
    </dgm:pt>
    <dgm:pt modelId="{5F4EB02B-8C3E-4F21-9819-2F5CC160B73C}" type="pres">
      <dgm:prSet presAssocID="{77C0CCD3-0BD5-4134-B44B-18750A1558E1}" presName="hierRoot2" presStyleCnt="0">
        <dgm:presLayoutVars>
          <dgm:hierBranch val="init"/>
        </dgm:presLayoutVars>
      </dgm:prSet>
      <dgm:spPr/>
    </dgm:pt>
    <dgm:pt modelId="{6979B376-F8D6-4A1E-8D18-B4289B420766}" type="pres">
      <dgm:prSet presAssocID="{77C0CCD3-0BD5-4134-B44B-18750A1558E1}" presName="rootComposite" presStyleCnt="0"/>
      <dgm:spPr/>
    </dgm:pt>
    <dgm:pt modelId="{CA7B7728-07CA-47BF-865A-5237B3A111C9}" type="pres">
      <dgm:prSet presAssocID="{77C0CCD3-0BD5-4134-B44B-18750A1558E1}" presName="rootText" presStyleLbl="node3" presStyleIdx="1" presStyleCnt="2">
        <dgm:presLayoutVars>
          <dgm:chPref val="3"/>
        </dgm:presLayoutVars>
      </dgm:prSet>
      <dgm:spPr>
        <a:prstGeom prst="cube">
          <a:avLst/>
        </a:prstGeom>
      </dgm:spPr>
      <dgm:t>
        <a:bodyPr/>
        <a:lstStyle/>
        <a:p>
          <a:endParaRPr lang="en-US"/>
        </a:p>
      </dgm:t>
    </dgm:pt>
    <dgm:pt modelId="{14C9DE72-6AEF-400A-876F-6A23617FC275}" type="pres">
      <dgm:prSet presAssocID="{77C0CCD3-0BD5-4134-B44B-18750A1558E1}" presName="rootConnector" presStyleLbl="node3" presStyleIdx="1" presStyleCnt="2"/>
      <dgm:spPr/>
      <dgm:t>
        <a:bodyPr/>
        <a:lstStyle/>
        <a:p>
          <a:endParaRPr lang="en-US"/>
        </a:p>
      </dgm:t>
    </dgm:pt>
    <dgm:pt modelId="{0AA0F2AD-0960-45DF-BBE4-5152BFA9F9DB}" type="pres">
      <dgm:prSet presAssocID="{77C0CCD3-0BD5-4134-B44B-18750A1558E1}" presName="hierChild4" presStyleCnt="0"/>
      <dgm:spPr/>
    </dgm:pt>
    <dgm:pt modelId="{AC2A30D8-C2B2-4122-AF13-44601E1E082A}" type="pres">
      <dgm:prSet presAssocID="{77C0CCD3-0BD5-4134-B44B-18750A1558E1}" presName="hierChild5" presStyleCnt="0"/>
      <dgm:spPr/>
    </dgm:pt>
    <dgm:pt modelId="{E89781AB-B4BC-4D36-AC7B-1A4200F17DB1}" type="pres">
      <dgm:prSet presAssocID="{CDB4A8F2-04A5-49F4-879B-ED5139ACA580}" presName="hierChild5" presStyleCnt="0"/>
      <dgm:spPr/>
    </dgm:pt>
    <dgm:pt modelId="{7AB31BE1-8D81-454B-93C3-3D5630342B2B}" type="pres">
      <dgm:prSet presAssocID="{74A4F8D5-0009-4293-814C-8FE23594A98C}" presName="hierChild3" presStyleCnt="0"/>
      <dgm:spPr/>
    </dgm:pt>
  </dgm:ptLst>
  <dgm:cxnLst>
    <dgm:cxn modelId="{076287B4-E42F-4EB0-BF65-6447770D22FC}" srcId="{74A4F8D5-0009-4293-814C-8FE23594A98C}" destId="{CBFD02D2-6513-4C79-B0ED-1CBF50075B4D}" srcOrd="0" destOrd="0" parTransId="{D7C1A975-7608-42D0-9A45-539492FC0E21}" sibTransId="{F1E56177-2020-43B8-B8E6-608E53EF6632}"/>
    <dgm:cxn modelId="{0133C425-8F25-4C0C-A27B-8488E310BFE0}" type="presOf" srcId="{CBFD02D2-6513-4C79-B0ED-1CBF50075B4D}" destId="{FD370B79-CDD3-472F-88B4-FA26B00BEDDB}" srcOrd="1" destOrd="0" presId="urn:microsoft.com/office/officeart/2009/3/layout/HorizontalOrganizationChart"/>
    <dgm:cxn modelId="{0480495E-A254-48BC-87C4-7FFAD37DEA44}" type="presOf" srcId="{74A4F8D5-0009-4293-814C-8FE23594A98C}" destId="{83D06A30-F1F3-4E51-8A7A-A7ECE9AB3063}" srcOrd="1" destOrd="0" presId="urn:microsoft.com/office/officeart/2009/3/layout/HorizontalOrganizationChart"/>
    <dgm:cxn modelId="{D18A1619-A442-4A35-9ECF-21B5DC658CE0}" type="presOf" srcId="{B2360532-79EE-4CFE-8BF2-557EFF2E137D}" destId="{991AD4C4-C964-4DE0-B2F6-D346CB3EA6C7}" srcOrd="0" destOrd="0" presId="urn:microsoft.com/office/officeart/2009/3/layout/HorizontalOrganizationChart"/>
    <dgm:cxn modelId="{62D7C88D-BBB0-4E40-8AA7-420C649170BC}" type="presOf" srcId="{77C0CCD3-0BD5-4134-B44B-18750A1558E1}" destId="{14C9DE72-6AEF-400A-876F-6A23617FC275}" srcOrd="1" destOrd="0" presId="urn:microsoft.com/office/officeart/2009/3/layout/HorizontalOrganizationChart"/>
    <dgm:cxn modelId="{26B60D78-941B-4E08-B0D1-E1CD809FDC68}" type="presOf" srcId="{CDB4A8F2-04A5-49F4-879B-ED5139ACA580}" destId="{E1455497-8A07-4654-B3DB-D766BC6C9887}" srcOrd="0" destOrd="0" presId="urn:microsoft.com/office/officeart/2009/3/layout/HorizontalOrganizationChart"/>
    <dgm:cxn modelId="{1E4C9BC3-7AB7-451F-85C3-B0ED9F176E58}" srcId="{CBFD02D2-6513-4C79-B0ED-1CBF50075B4D}" destId="{43409057-179B-4868-B145-DEA8353B2BBE}" srcOrd="0" destOrd="0" parTransId="{C64F7721-BC71-4DB1-A003-4FCBA2E204D7}" sibTransId="{F86F9B3F-F897-46B6-8524-996479402868}"/>
    <dgm:cxn modelId="{57E2D41D-C352-4396-902A-EE136FBAEDE1}" srcId="{CDB4A8F2-04A5-49F4-879B-ED5139ACA580}" destId="{77C0CCD3-0BD5-4134-B44B-18750A1558E1}" srcOrd="0" destOrd="0" parTransId="{54322F3D-439E-4CA7-94F4-62669E75AC34}" sibTransId="{0D7C8407-B8CB-4BD8-9254-698AC2C2BEC6}"/>
    <dgm:cxn modelId="{DC465D69-F533-43AE-9D92-942CF9F0D6EC}" type="presOf" srcId="{CDB4A8F2-04A5-49F4-879B-ED5139ACA580}" destId="{1DDE13BD-AA5E-497E-ADFB-2251E061A4A0}" srcOrd="1" destOrd="0" presId="urn:microsoft.com/office/officeart/2009/3/layout/HorizontalOrganizationChart"/>
    <dgm:cxn modelId="{01CB9307-58B5-4FDE-9A03-A4D168EFACF5}" type="presOf" srcId="{C64F7721-BC71-4DB1-A003-4FCBA2E204D7}" destId="{6ED048E9-A28C-4BD9-AD8F-3BA8100336D7}" srcOrd="0" destOrd="0" presId="urn:microsoft.com/office/officeart/2009/3/layout/HorizontalOrganizationChart"/>
    <dgm:cxn modelId="{BA54BC53-EB3B-4141-AEF5-46904EEA1575}" type="presOf" srcId="{43409057-179B-4868-B145-DEA8353B2BBE}" destId="{A8FE40EB-C198-4BF1-A51F-A592947223F8}" srcOrd="0" destOrd="0" presId="urn:microsoft.com/office/officeart/2009/3/layout/HorizontalOrganizationChart"/>
    <dgm:cxn modelId="{8636D3DC-BA43-4EC6-AD3F-863CA27DB8D3}" type="presOf" srcId="{77C0CCD3-0BD5-4134-B44B-18750A1558E1}" destId="{CA7B7728-07CA-47BF-865A-5237B3A111C9}" srcOrd="0" destOrd="0" presId="urn:microsoft.com/office/officeart/2009/3/layout/HorizontalOrganizationChart"/>
    <dgm:cxn modelId="{7C389C26-0A02-4701-97D1-BDF0F64C6FFF}" srcId="{74A4F8D5-0009-4293-814C-8FE23594A98C}" destId="{CDB4A8F2-04A5-49F4-879B-ED5139ACA580}" srcOrd="1" destOrd="0" parTransId="{6F711FE2-F106-450F-AFCF-CB60D5DE2A9D}" sibTransId="{4BDE284E-9021-4D6D-A76D-87F214B9C15D}"/>
    <dgm:cxn modelId="{AFAA6E8A-4D99-42D8-B007-9808087C98BE}" type="presOf" srcId="{74A4F8D5-0009-4293-814C-8FE23594A98C}" destId="{17E95806-2237-4348-AB1A-292F77396D2B}" srcOrd="0" destOrd="0" presId="urn:microsoft.com/office/officeart/2009/3/layout/HorizontalOrganizationChart"/>
    <dgm:cxn modelId="{64970DC6-48C2-48E0-8BFD-82C67A07EDCC}" type="presOf" srcId="{CBFD02D2-6513-4C79-B0ED-1CBF50075B4D}" destId="{C4A5640F-66E3-40EA-AF2C-7B40D0214005}" srcOrd="0" destOrd="0" presId="urn:microsoft.com/office/officeart/2009/3/layout/HorizontalOrganizationChart"/>
    <dgm:cxn modelId="{991B9ECF-588F-480B-83DE-1CF83D578E11}" type="presOf" srcId="{D7C1A975-7608-42D0-9A45-539492FC0E21}" destId="{93421443-6544-4A68-A51B-9B41EFEB80F5}" srcOrd="0" destOrd="0" presId="urn:microsoft.com/office/officeart/2009/3/layout/HorizontalOrganizationChart"/>
    <dgm:cxn modelId="{4979728B-B40B-45F8-93F8-F391772A0A13}" type="presOf" srcId="{43409057-179B-4868-B145-DEA8353B2BBE}" destId="{EBA94CD6-ABDD-479D-A228-51208D975459}" srcOrd="1" destOrd="0" presId="urn:microsoft.com/office/officeart/2009/3/layout/HorizontalOrganizationChart"/>
    <dgm:cxn modelId="{90F92486-78C6-47DB-991E-1151829C5668}" type="presOf" srcId="{54322F3D-439E-4CA7-94F4-62669E75AC34}" destId="{6617BAF1-B7B3-4950-B8D7-C24C623723CF}" srcOrd="0" destOrd="0" presId="urn:microsoft.com/office/officeart/2009/3/layout/HorizontalOrganizationChart"/>
    <dgm:cxn modelId="{0E759BBA-23A6-4F38-B05F-07E07AF6B89F}" srcId="{B2360532-79EE-4CFE-8BF2-557EFF2E137D}" destId="{74A4F8D5-0009-4293-814C-8FE23594A98C}" srcOrd="0" destOrd="0" parTransId="{86A9622A-877E-41F0-A342-B36AA665D055}" sibTransId="{FD2887E6-D6C3-46CA-9628-9A06CF7C17AA}"/>
    <dgm:cxn modelId="{AFBC96E4-3C89-4671-92ED-B8470B14CF33}" type="presOf" srcId="{6F711FE2-F106-450F-AFCF-CB60D5DE2A9D}" destId="{2C993B4D-FCDD-4305-83C3-5E03F6E91B21}" srcOrd="0" destOrd="0" presId="urn:microsoft.com/office/officeart/2009/3/layout/HorizontalOrganizationChart"/>
    <dgm:cxn modelId="{C7100D38-97B4-4525-835D-E9747A6B1784}" type="presParOf" srcId="{991AD4C4-C964-4DE0-B2F6-D346CB3EA6C7}" destId="{936805DE-C827-442F-9B27-0311CE92F23D}" srcOrd="0" destOrd="0" presId="urn:microsoft.com/office/officeart/2009/3/layout/HorizontalOrganizationChart"/>
    <dgm:cxn modelId="{5C68AE68-612E-457E-9885-653F239BEC52}" type="presParOf" srcId="{936805DE-C827-442F-9B27-0311CE92F23D}" destId="{AC64D90F-9A88-4246-B143-A5440D638C17}" srcOrd="0" destOrd="0" presId="urn:microsoft.com/office/officeart/2009/3/layout/HorizontalOrganizationChart"/>
    <dgm:cxn modelId="{21B88C62-3BD6-4E3E-83B2-5324654DF524}" type="presParOf" srcId="{AC64D90F-9A88-4246-B143-A5440D638C17}" destId="{17E95806-2237-4348-AB1A-292F77396D2B}" srcOrd="0" destOrd="0" presId="urn:microsoft.com/office/officeart/2009/3/layout/HorizontalOrganizationChart"/>
    <dgm:cxn modelId="{F1AE48AB-79C0-4F17-861A-0154C00AABC2}" type="presParOf" srcId="{AC64D90F-9A88-4246-B143-A5440D638C17}" destId="{83D06A30-F1F3-4E51-8A7A-A7ECE9AB3063}" srcOrd="1" destOrd="0" presId="urn:microsoft.com/office/officeart/2009/3/layout/HorizontalOrganizationChart"/>
    <dgm:cxn modelId="{E3DA147A-1F4F-462F-8E28-0F1ADEE42261}" type="presParOf" srcId="{936805DE-C827-442F-9B27-0311CE92F23D}" destId="{E9D3E0FB-98D7-4D1A-888C-AC7F825CB125}" srcOrd="1" destOrd="0" presId="urn:microsoft.com/office/officeart/2009/3/layout/HorizontalOrganizationChart"/>
    <dgm:cxn modelId="{CA3E15D8-B60C-4638-A455-764B782129F5}" type="presParOf" srcId="{E9D3E0FB-98D7-4D1A-888C-AC7F825CB125}" destId="{93421443-6544-4A68-A51B-9B41EFEB80F5}" srcOrd="0" destOrd="0" presId="urn:microsoft.com/office/officeart/2009/3/layout/HorizontalOrganizationChart"/>
    <dgm:cxn modelId="{227171A6-EFB5-43B0-81E4-5437FF069EC2}" type="presParOf" srcId="{E9D3E0FB-98D7-4D1A-888C-AC7F825CB125}" destId="{EAD294A8-74D3-475B-8DD0-8A530B670F45}" srcOrd="1" destOrd="0" presId="urn:microsoft.com/office/officeart/2009/3/layout/HorizontalOrganizationChart"/>
    <dgm:cxn modelId="{71644822-49E5-4BC3-A099-A38C163F95E3}" type="presParOf" srcId="{EAD294A8-74D3-475B-8DD0-8A530B670F45}" destId="{396CB317-621C-4368-8B0F-93F0AE87F7E7}" srcOrd="0" destOrd="0" presId="urn:microsoft.com/office/officeart/2009/3/layout/HorizontalOrganizationChart"/>
    <dgm:cxn modelId="{D62E7B68-5DAE-473B-BCF9-3E4B439815F1}" type="presParOf" srcId="{396CB317-621C-4368-8B0F-93F0AE87F7E7}" destId="{C4A5640F-66E3-40EA-AF2C-7B40D0214005}" srcOrd="0" destOrd="0" presId="urn:microsoft.com/office/officeart/2009/3/layout/HorizontalOrganizationChart"/>
    <dgm:cxn modelId="{A7A066AE-6A13-4872-B3BA-1395ECE968A2}" type="presParOf" srcId="{396CB317-621C-4368-8B0F-93F0AE87F7E7}" destId="{FD370B79-CDD3-472F-88B4-FA26B00BEDDB}" srcOrd="1" destOrd="0" presId="urn:microsoft.com/office/officeart/2009/3/layout/HorizontalOrganizationChart"/>
    <dgm:cxn modelId="{A1336DA4-A394-4CAD-9709-31DF3970EBED}" type="presParOf" srcId="{EAD294A8-74D3-475B-8DD0-8A530B670F45}" destId="{4B1B2F8E-5FFA-41B3-BA46-24FD89DBD1C8}" srcOrd="1" destOrd="0" presId="urn:microsoft.com/office/officeart/2009/3/layout/HorizontalOrganizationChart"/>
    <dgm:cxn modelId="{24CAA653-3B16-4BA0-8FBC-1C67D2B55971}" type="presParOf" srcId="{4B1B2F8E-5FFA-41B3-BA46-24FD89DBD1C8}" destId="{6ED048E9-A28C-4BD9-AD8F-3BA8100336D7}" srcOrd="0" destOrd="0" presId="urn:microsoft.com/office/officeart/2009/3/layout/HorizontalOrganizationChart"/>
    <dgm:cxn modelId="{B45682D6-A541-4F4D-AEB1-F890A9411046}" type="presParOf" srcId="{4B1B2F8E-5FFA-41B3-BA46-24FD89DBD1C8}" destId="{26AF98B5-DB6F-4916-8797-F65F0C862C37}" srcOrd="1" destOrd="0" presId="urn:microsoft.com/office/officeart/2009/3/layout/HorizontalOrganizationChart"/>
    <dgm:cxn modelId="{718A248F-6067-4FB3-B220-D5B0DE166EFD}" type="presParOf" srcId="{26AF98B5-DB6F-4916-8797-F65F0C862C37}" destId="{DF688E2F-CF45-4287-BD46-1028377CB126}" srcOrd="0" destOrd="0" presId="urn:microsoft.com/office/officeart/2009/3/layout/HorizontalOrganizationChart"/>
    <dgm:cxn modelId="{2BBF3302-094D-45F4-BF56-36DC7D7C98F7}" type="presParOf" srcId="{DF688E2F-CF45-4287-BD46-1028377CB126}" destId="{A8FE40EB-C198-4BF1-A51F-A592947223F8}" srcOrd="0" destOrd="0" presId="urn:microsoft.com/office/officeart/2009/3/layout/HorizontalOrganizationChart"/>
    <dgm:cxn modelId="{D9F62A0F-BD9B-4E6D-880D-6C9F1EC6D828}" type="presParOf" srcId="{DF688E2F-CF45-4287-BD46-1028377CB126}" destId="{EBA94CD6-ABDD-479D-A228-51208D975459}" srcOrd="1" destOrd="0" presId="urn:microsoft.com/office/officeart/2009/3/layout/HorizontalOrganizationChart"/>
    <dgm:cxn modelId="{6ACE2B88-8768-4C9A-A5F1-F24C86ABA4E9}" type="presParOf" srcId="{26AF98B5-DB6F-4916-8797-F65F0C862C37}" destId="{A31CF9C0-8FA5-4651-B155-ECD436BC3FE9}" srcOrd="1" destOrd="0" presId="urn:microsoft.com/office/officeart/2009/3/layout/HorizontalOrganizationChart"/>
    <dgm:cxn modelId="{1ADE198E-1ED8-4490-BE93-812FD449FBE2}" type="presParOf" srcId="{26AF98B5-DB6F-4916-8797-F65F0C862C37}" destId="{FE15F6DF-7554-469F-AA34-366DBDBE5A03}" srcOrd="2" destOrd="0" presId="urn:microsoft.com/office/officeart/2009/3/layout/HorizontalOrganizationChart"/>
    <dgm:cxn modelId="{64647F4F-BFCB-42C5-9383-66A763DB1F26}" type="presParOf" srcId="{EAD294A8-74D3-475B-8DD0-8A530B670F45}" destId="{792C492E-1981-4A87-9198-A53A5AE493B6}" srcOrd="2" destOrd="0" presId="urn:microsoft.com/office/officeart/2009/3/layout/HorizontalOrganizationChart"/>
    <dgm:cxn modelId="{DF9DFF3D-435A-4AB3-85B7-D7A4EDE2CB1D}" type="presParOf" srcId="{E9D3E0FB-98D7-4D1A-888C-AC7F825CB125}" destId="{2C993B4D-FCDD-4305-83C3-5E03F6E91B21}" srcOrd="2" destOrd="0" presId="urn:microsoft.com/office/officeart/2009/3/layout/HorizontalOrganizationChart"/>
    <dgm:cxn modelId="{A32462AD-BF52-4727-BF6B-5F89208ADB64}" type="presParOf" srcId="{E9D3E0FB-98D7-4D1A-888C-AC7F825CB125}" destId="{DFE83EC9-C06D-4C27-AD09-CCBE63C08D26}" srcOrd="3" destOrd="0" presId="urn:microsoft.com/office/officeart/2009/3/layout/HorizontalOrganizationChart"/>
    <dgm:cxn modelId="{9F3855E0-3FAA-4759-BA86-533B1273930E}" type="presParOf" srcId="{DFE83EC9-C06D-4C27-AD09-CCBE63C08D26}" destId="{DD0802BD-DB70-45AC-B4F1-91EBC7E90973}" srcOrd="0" destOrd="0" presId="urn:microsoft.com/office/officeart/2009/3/layout/HorizontalOrganizationChart"/>
    <dgm:cxn modelId="{F79012EE-0590-424E-8B92-D6C1B75A2DCA}" type="presParOf" srcId="{DD0802BD-DB70-45AC-B4F1-91EBC7E90973}" destId="{E1455497-8A07-4654-B3DB-D766BC6C9887}" srcOrd="0" destOrd="0" presId="urn:microsoft.com/office/officeart/2009/3/layout/HorizontalOrganizationChart"/>
    <dgm:cxn modelId="{9E992E60-A5B3-45CF-92CE-935675A032F8}" type="presParOf" srcId="{DD0802BD-DB70-45AC-B4F1-91EBC7E90973}" destId="{1DDE13BD-AA5E-497E-ADFB-2251E061A4A0}" srcOrd="1" destOrd="0" presId="urn:microsoft.com/office/officeart/2009/3/layout/HorizontalOrganizationChart"/>
    <dgm:cxn modelId="{9CEE385A-DF17-4B6F-9ECC-163B5A9DC0F3}" type="presParOf" srcId="{DFE83EC9-C06D-4C27-AD09-CCBE63C08D26}" destId="{239BE01A-FBA4-4AAE-A706-46443A08A9EB}" srcOrd="1" destOrd="0" presId="urn:microsoft.com/office/officeart/2009/3/layout/HorizontalOrganizationChart"/>
    <dgm:cxn modelId="{C625ACDD-D5B6-4C85-9E14-4CC96914245A}" type="presParOf" srcId="{239BE01A-FBA4-4AAE-A706-46443A08A9EB}" destId="{6617BAF1-B7B3-4950-B8D7-C24C623723CF}" srcOrd="0" destOrd="0" presId="urn:microsoft.com/office/officeart/2009/3/layout/HorizontalOrganizationChart"/>
    <dgm:cxn modelId="{4B0658B9-DBE2-40DA-A86F-91810B20705D}" type="presParOf" srcId="{239BE01A-FBA4-4AAE-A706-46443A08A9EB}" destId="{5F4EB02B-8C3E-4F21-9819-2F5CC160B73C}" srcOrd="1" destOrd="0" presId="urn:microsoft.com/office/officeart/2009/3/layout/HorizontalOrganizationChart"/>
    <dgm:cxn modelId="{F516BE5C-3A26-4EDC-9A7A-E1EF9076887B}" type="presParOf" srcId="{5F4EB02B-8C3E-4F21-9819-2F5CC160B73C}" destId="{6979B376-F8D6-4A1E-8D18-B4289B420766}" srcOrd="0" destOrd="0" presId="urn:microsoft.com/office/officeart/2009/3/layout/HorizontalOrganizationChart"/>
    <dgm:cxn modelId="{6F8BB931-3342-4D24-88C5-8FBDCAED0BCF}" type="presParOf" srcId="{6979B376-F8D6-4A1E-8D18-B4289B420766}" destId="{CA7B7728-07CA-47BF-865A-5237B3A111C9}" srcOrd="0" destOrd="0" presId="urn:microsoft.com/office/officeart/2009/3/layout/HorizontalOrganizationChart"/>
    <dgm:cxn modelId="{CDF178E5-25AF-425C-BB42-C9E2B8CFBE73}" type="presParOf" srcId="{6979B376-F8D6-4A1E-8D18-B4289B420766}" destId="{14C9DE72-6AEF-400A-876F-6A23617FC275}" srcOrd="1" destOrd="0" presId="urn:microsoft.com/office/officeart/2009/3/layout/HorizontalOrganizationChart"/>
    <dgm:cxn modelId="{2C65679B-B4B6-45D9-A899-25C0281616D0}" type="presParOf" srcId="{5F4EB02B-8C3E-4F21-9819-2F5CC160B73C}" destId="{0AA0F2AD-0960-45DF-BBE4-5152BFA9F9DB}" srcOrd="1" destOrd="0" presId="urn:microsoft.com/office/officeart/2009/3/layout/HorizontalOrganizationChart"/>
    <dgm:cxn modelId="{F4D8C314-7700-44B0-AE09-64DC69921B9A}" type="presParOf" srcId="{5F4EB02B-8C3E-4F21-9819-2F5CC160B73C}" destId="{AC2A30D8-C2B2-4122-AF13-44601E1E082A}" srcOrd="2" destOrd="0" presId="urn:microsoft.com/office/officeart/2009/3/layout/HorizontalOrganizationChart"/>
    <dgm:cxn modelId="{11A5CA4E-0621-4FE2-8D44-FB64E7D56521}" type="presParOf" srcId="{DFE83EC9-C06D-4C27-AD09-CCBE63C08D26}" destId="{E89781AB-B4BC-4D36-AC7B-1A4200F17DB1}" srcOrd="2" destOrd="0" presId="urn:microsoft.com/office/officeart/2009/3/layout/HorizontalOrganizationChart"/>
    <dgm:cxn modelId="{E9EDF861-0CFA-4627-A8A9-F97CCC1474BF}" type="presParOf" srcId="{936805DE-C827-442F-9B27-0311CE92F23D}" destId="{7AB31BE1-8D81-454B-93C3-3D5630342B2B}" srcOrd="2" destOrd="0" presId="urn:microsoft.com/office/officeart/2009/3/layout/HorizontalOrganizationChar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2360532-79EE-4CFE-8BF2-557EFF2E137D}" type="doc">
      <dgm:prSet loTypeId="urn:microsoft.com/office/officeart/2005/8/layout/pyramid2" loCatId="pyramid" qsTypeId="urn:microsoft.com/office/officeart/2005/8/quickstyle/simple3" qsCatId="simple" csTypeId="urn:microsoft.com/office/officeart/2005/8/colors/colorful5" csCatId="colorful" phldr="1"/>
      <dgm:spPr/>
    </dgm:pt>
    <dgm:pt modelId="{74A4F8D5-0009-4293-814C-8FE23594A98C}">
      <dgm:prSet phldrT="[Text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发现潜能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A9622A-877E-41F0-A342-B36AA665D055}" type="parTrans" cxnId="{0E759BBA-23A6-4F38-B05F-07E07AF6B89F}">
      <dgm:prSet/>
      <dgm:spPr/>
      <dgm:t>
        <a:bodyPr/>
        <a:lstStyle/>
        <a:p>
          <a:endParaRPr lang="en-US" sz="3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2887E6-D6C3-46CA-9628-9A06CF7C17AA}" type="sibTrans" cxnId="{0E759BBA-23A6-4F38-B05F-07E07AF6B89F}">
      <dgm:prSet/>
      <dgm:spPr/>
      <dgm:t>
        <a:bodyPr/>
        <a:lstStyle/>
        <a:p>
          <a:endParaRPr lang="en-US" sz="32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15D46B54-F3F3-437C-8B0F-F24E4A53CCC2}">
      <dgm:prSet phldrT="[Text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展现亮点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2C19B27-038E-4644-ACA3-CEA1711830FF}" type="parTrans" cxnId="{4CA34718-8C20-483C-8981-3B407DDE1937}">
      <dgm:prSet/>
      <dgm:spPr/>
      <dgm:t>
        <a:bodyPr/>
        <a:lstStyle/>
        <a:p>
          <a:endParaRPr lang="en-US"/>
        </a:p>
      </dgm:t>
    </dgm:pt>
    <dgm:pt modelId="{EBDEB5EC-D058-4FE4-8B8C-2349E3A7FB62}" type="sibTrans" cxnId="{4CA34718-8C20-483C-8981-3B407DDE1937}">
      <dgm:prSet/>
      <dgm:spPr/>
      <dgm:t>
        <a:bodyPr/>
        <a:lstStyle/>
        <a:p>
          <a:endParaRPr lang="en-US"/>
        </a:p>
      </dgm:t>
    </dgm:pt>
    <dgm:pt modelId="{E0952E4C-217B-4559-A6DF-932DF0CCF580}">
      <dgm:prSet phldrT="[Text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寻找方向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37EBEFC-625C-4241-A1BB-1E219DD91DAE}" type="parTrans" cxnId="{8083EBCF-30C4-400E-B40B-7964C47AEA82}">
      <dgm:prSet/>
      <dgm:spPr/>
      <dgm:t>
        <a:bodyPr/>
        <a:lstStyle/>
        <a:p>
          <a:endParaRPr lang="en-US"/>
        </a:p>
      </dgm:t>
    </dgm:pt>
    <dgm:pt modelId="{F8D8D6BA-7B04-45E6-A53F-5D46194E46E3}" type="sibTrans" cxnId="{8083EBCF-30C4-400E-B40B-7964C47AEA82}">
      <dgm:prSet/>
      <dgm:spPr/>
      <dgm:t>
        <a:bodyPr/>
        <a:lstStyle/>
        <a:p>
          <a:endParaRPr lang="en-US"/>
        </a:p>
      </dgm:t>
    </dgm:pt>
    <dgm:pt modelId="{E2958835-42FC-4FC1-987E-307D7CA1CD4C}">
      <dgm:prSet phldrT="[Text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兴趣培养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CAE2EE6-4B33-4989-ADF2-519E288956CA}" type="parTrans" cxnId="{7673C467-A8CE-4455-AC07-FE8FA5731437}">
      <dgm:prSet/>
      <dgm:spPr/>
      <dgm:t>
        <a:bodyPr/>
        <a:lstStyle/>
        <a:p>
          <a:endParaRPr lang="en-US"/>
        </a:p>
      </dgm:t>
    </dgm:pt>
    <dgm:pt modelId="{FB0A4295-C036-40E6-BFF2-DCDBDD2AA4D2}" type="sibTrans" cxnId="{7673C467-A8CE-4455-AC07-FE8FA5731437}">
      <dgm:prSet/>
      <dgm:spPr/>
      <dgm:t>
        <a:bodyPr/>
        <a:lstStyle/>
        <a:p>
          <a:endParaRPr lang="en-US"/>
        </a:p>
      </dgm:t>
    </dgm:pt>
    <dgm:pt modelId="{F27CB9FC-3232-441C-9B94-2E0CA36ADACC}">
      <dgm:prSet phldrT="[Text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激发智力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BDDCA9A-047C-40E9-AF23-751AD1FA1663}" type="parTrans" cxnId="{F598440D-9081-473F-9122-03A0D20ABDE2}">
      <dgm:prSet/>
      <dgm:spPr/>
      <dgm:t>
        <a:bodyPr/>
        <a:lstStyle/>
        <a:p>
          <a:endParaRPr lang="en-US"/>
        </a:p>
      </dgm:t>
    </dgm:pt>
    <dgm:pt modelId="{491A819A-C738-47B2-B470-83392B6C90A5}" type="sibTrans" cxnId="{F598440D-9081-473F-9122-03A0D20ABDE2}">
      <dgm:prSet/>
      <dgm:spPr/>
      <dgm:t>
        <a:bodyPr/>
        <a:lstStyle/>
        <a:p>
          <a:endParaRPr lang="en-US"/>
        </a:p>
      </dgm:t>
    </dgm:pt>
    <dgm:pt modelId="{8C0D07DB-A4D9-4A9F-A012-47161D8C0478}">
      <dgm:prSet phldrT="[Text]" custT="1"/>
      <dgm:spPr/>
      <dgm:t>
        <a:bodyPr/>
        <a:lstStyle/>
        <a:p>
          <a:r>
            <a:rPr lang="zh-CN" altLang="en-US" sz="3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品德养成</a:t>
          </a:r>
          <a:endParaRPr lang="en-US" sz="3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FF16C1F-5F17-48E4-8500-26CB1DF0AD34}" type="parTrans" cxnId="{786BAEFC-4E97-4DB1-AE5F-ADF78B14CDE4}">
      <dgm:prSet/>
      <dgm:spPr/>
      <dgm:t>
        <a:bodyPr/>
        <a:lstStyle/>
        <a:p>
          <a:endParaRPr lang="en-US"/>
        </a:p>
      </dgm:t>
    </dgm:pt>
    <dgm:pt modelId="{2652C900-4F6C-45DA-AFB7-2E6259E499B9}" type="sibTrans" cxnId="{786BAEFC-4E97-4DB1-AE5F-ADF78B14CDE4}">
      <dgm:prSet/>
      <dgm:spPr/>
      <dgm:t>
        <a:bodyPr/>
        <a:lstStyle/>
        <a:p>
          <a:endParaRPr lang="en-US"/>
        </a:p>
      </dgm:t>
    </dgm:pt>
    <dgm:pt modelId="{BDBAFAE9-6D11-45BC-9E9B-84DC39314285}" type="pres">
      <dgm:prSet presAssocID="{B2360532-79EE-4CFE-8BF2-557EFF2E137D}" presName="compositeShape" presStyleCnt="0">
        <dgm:presLayoutVars>
          <dgm:dir/>
          <dgm:resizeHandles/>
        </dgm:presLayoutVars>
      </dgm:prSet>
      <dgm:spPr/>
    </dgm:pt>
    <dgm:pt modelId="{98C7ACC8-5744-47E1-9868-2BC11AD505FC}" type="pres">
      <dgm:prSet presAssocID="{B2360532-79EE-4CFE-8BF2-557EFF2E137D}" presName="pyramid" presStyleLbl="node1" presStyleIdx="0" presStyleCnt="1"/>
      <dgm:spPr/>
    </dgm:pt>
    <dgm:pt modelId="{296768F5-FD6A-4BE0-89F4-53198C692A3D}" type="pres">
      <dgm:prSet presAssocID="{B2360532-79EE-4CFE-8BF2-557EFF2E137D}" presName="theList" presStyleCnt="0"/>
      <dgm:spPr/>
    </dgm:pt>
    <dgm:pt modelId="{715AAD1F-36ED-4F01-B899-EA2FB45B70AA}" type="pres">
      <dgm:prSet presAssocID="{74A4F8D5-0009-4293-814C-8FE23594A98C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14E7575-9B1A-4690-B886-9F09C7F3C9CD}" type="pres">
      <dgm:prSet presAssocID="{74A4F8D5-0009-4293-814C-8FE23594A98C}" presName="aSpace" presStyleCnt="0"/>
      <dgm:spPr/>
    </dgm:pt>
    <dgm:pt modelId="{A953BE25-0046-4E4D-9CD5-C9D2B15A6253}" type="pres">
      <dgm:prSet presAssocID="{15D46B54-F3F3-437C-8B0F-F24E4A53CCC2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77415C-7561-479A-88F0-FAE1D9DA6AB9}" type="pres">
      <dgm:prSet presAssocID="{15D46B54-F3F3-437C-8B0F-F24E4A53CCC2}" presName="aSpace" presStyleCnt="0"/>
      <dgm:spPr/>
    </dgm:pt>
    <dgm:pt modelId="{4A47D66A-63A0-4447-A858-994869961392}" type="pres">
      <dgm:prSet presAssocID="{E0952E4C-217B-4559-A6DF-932DF0CCF580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5A8EDB-00FA-4A6C-8B4F-7BD67924CA74}" type="pres">
      <dgm:prSet presAssocID="{E0952E4C-217B-4559-A6DF-932DF0CCF580}" presName="aSpace" presStyleCnt="0"/>
      <dgm:spPr/>
    </dgm:pt>
    <dgm:pt modelId="{31589B2D-905F-4FF3-ADFF-2D7208742BFC}" type="pres">
      <dgm:prSet presAssocID="{E2958835-42FC-4FC1-987E-307D7CA1CD4C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A985020-6FCD-4229-81F3-2E09DE059BAD}" type="pres">
      <dgm:prSet presAssocID="{E2958835-42FC-4FC1-987E-307D7CA1CD4C}" presName="aSpace" presStyleCnt="0"/>
      <dgm:spPr/>
    </dgm:pt>
    <dgm:pt modelId="{0E723456-2452-4B84-95F5-C9FC431E26BE}" type="pres">
      <dgm:prSet presAssocID="{F27CB9FC-3232-441C-9B94-2E0CA36ADACC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14519DE-42CF-4BAD-B8FC-6307495D07AA}" type="pres">
      <dgm:prSet presAssocID="{F27CB9FC-3232-441C-9B94-2E0CA36ADACC}" presName="aSpace" presStyleCnt="0"/>
      <dgm:spPr/>
    </dgm:pt>
    <dgm:pt modelId="{18221483-128F-4C92-861B-F4D8AB5579A4}" type="pres">
      <dgm:prSet presAssocID="{8C0D07DB-A4D9-4A9F-A012-47161D8C0478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07C903-5F51-4D1E-9CC1-34CF52805B20}" type="pres">
      <dgm:prSet presAssocID="{8C0D07DB-A4D9-4A9F-A012-47161D8C0478}" presName="aSpace" presStyleCnt="0"/>
      <dgm:spPr/>
    </dgm:pt>
  </dgm:ptLst>
  <dgm:cxnLst>
    <dgm:cxn modelId="{7673C467-A8CE-4455-AC07-FE8FA5731437}" srcId="{B2360532-79EE-4CFE-8BF2-557EFF2E137D}" destId="{E2958835-42FC-4FC1-987E-307D7CA1CD4C}" srcOrd="3" destOrd="0" parTransId="{5CAE2EE6-4B33-4989-ADF2-519E288956CA}" sibTransId="{FB0A4295-C036-40E6-BFF2-DCDBDD2AA4D2}"/>
    <dgm:cxn modelId="{531B310A-9DB8-4B87-9EF3-C35D7E3810A7}" type="presOf" srcId="{8C0D07DB-A4D9-4A9F-A012-47161D8C0478}" destId="{18221483-128F-4C92-861B-F4D8AB5579A4}" srcOrd="0" destOrd="0" presId="urn:microsoft.com/office/officeart/2005/8/layout/pyramid2"/>
    <dgm:cxn modelId="{8083EBCF-30C4-400E-B40B-7964C47AEA82}" srcId="{B2360532-79EE-4CFE-8BF2-557EFF2E137D}" destId="{E0952E4C-217B-4559-A6DF-932DF0CCF580}" srcOrd="2" destOrd="0" parTransId="{637EBEFC-625C-4241-A1BB-1E219DD91DAE}" sibTransId="{F8D8D6BA-7B04-45E6-A53F-5D46194E46E3}"/>
    <dgm:cxn modelId="{4CA34718-8C20-483C-8981-3B407DDE1937}" srcId="{B2360532-79EE-4CFE-8BF2-557EFF2E137D}" destId="{15D46B54-F3F3-437C-8B0F-F24E4A53CCC2}" srcOrd="1" destOrd="0" parTransId="{02C19B27-038E-4644-ACA3-CEA1711830FF}" sibTransId="{EBDEB5EC-D058-4FE4-8B8C-2349E3A7FB62}"/>
    <dgm:cxn modelId="{6579D880-6550-41B3-A26E-68C055E46927}" type="presOf" srcId="{74A4F8D5-0009-4293-814C-8FE23594A98C}" destId="{715AAD1F-36ED-4F01-B899-EA2FB45B70AA}" srcOrd="0" destOrd="0" presId="urn:microsoft.com/office/officeart/2005/8/layout/pyramid2"/>
    <dgm:cxn modelId="{786BAEFC-4E97-4DB1-AE5F-ADF78B14CDE4}" srcId="{B2360532-79EE-4CFE-8BF2-557EFF2E137D}" destId="{8C0D07DB-A4D9-4A9F-A012-47161D8C0478}" srcOrd="5" destOrd="0" parTransId="{9FF16C1F-5F17-48E4-8500-26CB1DF0AD34}" sibTransId="{2652C900-4F6C-45DA-AFB7-2E6259E499B9}"/>
    <dgm:cxn modelId="{0E759BBA-23A6-4F38-B05F-07E07AF6B89F}" srcId="{B2360532-79EE-4CFE-8BF2-557EFF2E137D}" destId="{74A4F8D5-0009-4293-814C-8FE23594A98C}" srcOrd="0" destOrd="0" parTransId="{86A9622A-877E-41F0-A342-B36AA665D055}" sibTransId="{FD2887E6-D6C3-46CA-9628-9A06CF7C17AA}"/>
    <dgm:cxn modelId="{397B0E8B-21CC-4D31-9BDF-DD84B1A04304}" type="presOf" srcId="{B2360532-79EE-4CFE-8BF2-557EFF2E137D}" destId="{BDBAFAE9-6D11-45BC-9E9B-84DC39314285}" srcOrd="0" destOrd="0" presId="urn:microsoft.com/office/officeart/2005/8/layout/pyramid2"/>
    <dgm:cxn modelId="{D6711ADA-D386-4344-90A9-A379213818BB}" type="presOf" srcId="{E0952E4C-217B-4559-A6DF-932DF0CCF580}" destId="{4A47D66A-63A0-4447-A858-994869961392}" srcOrd="0" destOrd="0" presId="urn:microsoft.com/office/officeart/2005/8/layout/pyramid2"/>
    <dgm:cxn modelId="{63E31F93-F23E-47CE-A454-F2880E18B938}" type="presOf" srcId="{F27CB9FC-3232-441C-9B94-2E0CA36ADACC}" destId="{0E723456-2452-4B84-95F5-C9FC431E26BE}" srcOrd="0" destOrd="0" presId="urn:microsoft.com/office/officeart/2005/8/layout/pyramid2"/>
    <dgm:cxn modelId="{F598440D-9081-473F-9122-03A0D20ABDE2}" srcId="{B2360532-79EE-4CFE-8BF2-557EFF2E137D}" destId="{F27CB9FC-3232-441C-9B94-2E0CA36ADACC}" srcOrd="4" destOrd="0" parTransId="{EBDDCA9A-047C-40E9-AF23-751AD1FA1663}" sibTransId="{491A819A-C738-47B2-B470-83392B6C90A5}"/>
    <dgm:cxn modelId="{22EC69DA-A056-4668-843B-84C947C01425}" type="presOf" srcId="{15D46B54-F3F3-437C-8B0F-F24E4A53CCC2}" destId="{A953BE25-0046-4E4D-9CD5-C9D2B15A6253}" srcOrd="0" destOrd="0" presId="urn:microsoft.com/office/officeart/2005/8/layout/pyramid2"/>
    <dgm:cxn modelId="{AE5BAE53-ECBF-4746-935F-5A4F3BF76241}" type="presOf" srcId="{E2958835-42FC-4FC1-987E-307D7CA1CD4C}" destId="{31589B2D-905F-4FF3-ADFF-2D7208742BFC}" srcOrd="0" destOrd="0" presId="urn:microsoft.com/office/officeart/2005/8/layout/pyramid2"/>
    <dgm:cxn modelId="{5D77DEEE-076D-4ECC-904E-81D7312976D1}" type="presParOf" srcId="{BDBAFAE9-6D11-45BC-9E9B-84DC39314285}" destId="{98C7ACC8-5744-47E1-9868-2BC11AD505FC}" srcOrd="0" destOrd="0" presId="urn:microsoft.com/office/officeart/2005/8/layout/pyramid2"/>
    <dgm:cxn modelId="{3B275D2A-805B-4032-A42A-C4CE1E1DF55D}" type="presParOf" srcId="{BDBAFAE9-6D11-45BC-9E9B-84DC39314285}" destId="{296768F5-FD6A-4BE0-89F4-53198C692A3D}" srcOrd="1" destOrd="0" presId="urn:microsoft.com/office/officeart/2005/8/layout/pyramid2"/>
    <dgm:cxn modelId="{7A00E043-6B40-4D8D-B2D4-4CACFE930386}" type="presParOf" srcId="{296768F5-FD6A-4BE0-89F4-53198C692A3D}" destId="{715AAD1F-36ED-4F01-B899-EA2FB45B70AA}" srcOrd="0" destOrd="0" presId="urn:microsoft.com/office/officeart/2005/8/layout/pyramid2"/>
    <dgm:cxn modelId="{8D5593AA-6F70-49A5-A2CD-81BB3FF77A73}" type="presParOf" srcId="{296768F5-FD6A-4BE0-89F4-53198C692A3D}" destId="{914E7575-9B1A-4690-B886-9F09C7F3C9CD}" srcOrd="1" destOrd="0" presId="urn:microsoft.com/office/officeart/2005/8/layout/pyramid2"/>
    <dgm:cxn modelId="{7C7FF38F-75C7-4079-88BD-4E394E84B512}" type="presParOf" srcId="{296768F5-FD6A-4BE0-89F4-53198C692A3D}" destId="{A953BE25-0046-4E4D-9CD5-C9D2B15A6253}" srcOrd="2" destOrd="0" presId="urn:microsoft.com/office/officeart/2005/8/layout/pyramid2"/>
    <dgm:cxn modelId="{A70C3AE1-51E4-40E9-952F-CAEBDABA61DA}" type="presParOf" srcId="{296768F5-FD6A-4BE0-89F4-53198C692A3D}" destId="{D777415C-7561-479A-88F0-FAE1D9DA6AB9}" srcOrd="3" destOrd="0" presId="urn:microsoft.com/office/officeart/2005/8/layout/pyramid2"/>
    <dgm:cxn modelId="{460C0AC1-5DB7-4E0A-8665-11CFA6B24CCF}" type="presParOf" srcId="{296768F5-FD6A-4BE0-89F4-53198C692A3D}" destId="{4A47D66A-63A0-4447-A858-994869961392}" srcOrd="4" destOrd="0" presId="urn:microsoft.com/office/officeart/2005/8/layout/pyramid2"/>
    <dgm:cxn modelId="{BCA5E4E1-8A1B-4802-A2B7-7AE2A76DDC73}" type="presParOf" srcId="{296768F5-FD6A-4BE0-89F4-53198C692A3D}" destId="{935A8EDB-00FA-4A6C-8B4F-7BD67924CA74}" srcOrd="5" destOrd="0" presId="urn:microsoft.com/office/officeart/2005/8/layout/pyramid2"/>
    <dgm:cxn modelId="{3403434A-7506-4C2B-8C71-6C4BBB6FA4BA}" type="presParOf" srcId="{296768F5-FD6A-4BE0-89F4-53198C692A3D}" destId="{31589B2D-905F-4FF3-ADFF-2D7208742BFC}" srcOrd="6" destOrd="0" presId="urn:microsoft.com/office/officeart/2005/8/layout/pyramid2"/>
    <dgm:cxn modelId="{B714CA58-2A8C-4DB0-A387-408F535E7FBF}" type="presParOf" srcId="{296768F5-FD6A-4BE0-89F4-53198C692A3D}" destId="{CA985020-6FCD-4229-81F3-2E09DE059BAD}" srcOrd="7" destOrd="0" presId="urn:microsoft.com/office/officeart/2005/8/layout/pyramid2"/>
    <dgm:cxn modelId="{09916747-516A-4A6E-9885-0FF5694FFA5C}" type="presParOf" srcId="{296768F5-FD6A-4BE0-89F4-53198C692A3D}" destId="{0E723456-2452-4B84-95F5-C9FC431E26BE}" srcOrd="8" destOrd="0" presId="urn:microsoft.com/office/officeart/2005/8/layout/pyramid2"/>
    <dgm:cxn modelId="{EDFBF68F-5B1D-471C-B513-9F48B776FED5}" type="presParOf" srcId="{296768F5-FD6A-4BE0-89F4-53198C692A3D}" destId="{C14519DE-42CF-4BAD-B8FC-6307495D07AA}" srcOrd="9" destOrd="0" presId="urn:microsoft.com/office/officeart/2005/8/layout/pyramid2"/>
    <dgm:cxn modelId="{D90F8DF6-8783-489F-B717-9158BDE20A0F}" type="presParOf" srcId="{296768F5-FD6A-4BE0-89F4-53198C692A3D}" destId="{18221483-128F-4C92-861B-F4D8AB5579A4}" srcOrd="10" destOrd="0" presId="urn:microsoft.com/office/officeart/2005/8/layout/pyramid2"/>
    <dgm:cxn modelId="{C74ED1CA-7E76-455D-84EB-66AD9F8E8EFF}" type="presParOf" srcId="{296768F5-FD6A-4BE0-89F4-53198C692A3D}" destId="{5E07C903-5F51-4D1E-9CC1-34CF52805B20}" srcOrd="11" destOrd="0" presId="urn:microsoft.com/office/officeart/2005/8/layout/pyramid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2360532-79EE-4CFE-8BF2-557EFF2E137D}" type="doc">
      <dgm:prSet loTypeId="urn:microsoft.com/office/officeart/2005/8/layout/radial4" loCatId="relationship" qsTypeId="urn:microsoft.com/office/officeart/2005/8/quickstyle/simple3" qsCatId="simple" csTypeId="urn:microsoft.com/office/officeart/2005/8/colors/colorful5" csCatId="colorful" phldr="1"/>
      <dgm:spPr/>
    </dgm:pt>
    <dgm:pt modelId="{74A4F8D5-0009-4293-814C-8FE23594A98C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A9622A-877E-41F0-A342-B36AA665D055}" type="parTrans" cxnId="{0E759BBA-23A6-4F38-B05F-07E07AF6B89F}">
      <dgm:prSet/>
      <dgm:spPr/>
      <dgm:t>
        <a:bodyPr/>
        <a:lstStyle/>
        <a:p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2887E6-D6C3-46CA-9628-9A06CF7C17AA}" type="sibTrans" cxnId="{0E759BBA-23A6-4F38-B05F-07E07AF6B89F}">
      <dgm:prSet/>
      <dgm:spPr/>
      <dgm:t>
        <a:bodyPr/>
        <a:lstStyle/>
        <a:p>
          <a:endParaRPr lang="en-US" sz="28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0EE0F28-7EA3-4740-8C50-7BBDEDF55556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组织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C9137430-4413-418F-846A-D645948758B1}" type="parTrans" cxnId="{BB95977E-A894-491B-B3E1-3F165B472111}">
      <dgm:prSet/>
      <dgm:spPr/>
      <dgm:t>
        <a:bodyPr/>
        <a:lstStyle/>
        <a:p>
          <a:endParaRPr lang="en-US" sz="2800"/>
        </a:p>
      </dgm:t>
    </dgm:pt>
    <dgm:pt modelId="{5EF81DB0-7E8A-43E8-BD3C-68075B74C5D1}" type="sibTrans" cxnId="{BB95977E-A894-491B-B3E1-3F165B472111}">
      <dgm:prSet/>
      <dgm:spPr/>
      <dgm:t>
        <a:bodyPr/>
        <a:lstStyle/>
        <a:p>
          <a:endParaRPr lang="en-US" sz="2800"/>
        </a:p>
      </dgm:t>
    </dgm:pt>
    <dgm:pt modelId="{B965E40D-1240-4809-85EC-07FFB1BCA6FA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ACD0AC1-5929-467E-AEA7-3B25D70A464E}" type="parTrans" cxnId="{4B1F61C3-1E36-4A01-B3D2-AEE1B288BEAD}">
      <dgm:prSet/>
      <dgm:spPr/>
      <dgm:t>
        <a:bodyPr/>
        <a:lstStyle/>
        <a:p>
          <a:endParaRPr lang="en-US" sz="2800"/>
        </a:p>
      </dgm:t>
    </dgm:pt>
    <dgm:pt modelId="{D9781465-AB9B-473D-85A4-DE1124D7219D}" type="sibTrans" cxnId="{4B1F61C3-1E36-4A01-B3D2-AEE1B288BEAD}">
      <dgm:prSet/>
      <dgm:spPr/>
      <dgm:t>
        <a:bodyPr/>
        <a:lstStyle/>
        <a:p>
          <a:endParaRPr lang="en-US" sz="2800"/>
        </a:p>
      </dgm:t>
    </dgm:pt>
    <dgm:pt modelId="{E2F10EB6-0460-4A02-B997-B9CF73AE825D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沟通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CDBB587-A848-4918-ADB8-B1942CBC8BF0}" type="parTrans" cxnId="{117092F3-75CE-4FFD-9441-A34A269C2362}">
      <dgm:prSet/>
      <dgm:spPr/>
      <dgm:t>
        <a:bodyPr/>
        <a:lstStyle/>
        <a:p>
          <a:endParaRPr lang="en-US" sz="2800"/>
        </a:p>
      </dgm:t>
    </dgm:pt>
    <dgm:pt modelId="{89F16CBA-70A1-467F-807F-218DAE8B5105}" type="sibTrans" cxnId="{117092F3-75CE-4FFD-9441-A34A269C2362}">
      <dgm:prSet/>
      <dgm:spPr/>
      <dgm:t>
        <a:bodyPr/>
        <a:lstStyle/>
        <a:p>
          <a:endParaRPr lang="en-US" sz="2800"/>
        </a:p>
      </dgm:t>
    </dgm:pt>
    <dgm:pt modelId="{8669A237-95F1-4804-8F6B-8B75DC284AC4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人际关系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8099BD4-4E59-45C6-8A8C-391E00C66F74}" type="parTrans" cxnId="{B2916559-B727-4F40-981B-08EA31B51A0A}">
      <dgm:prSet/>
      <dgm:spPr/>
      <dgm:t>
        <a:bodyPr/>
        <a:lstStyle/>
        <a:p>
          <a:endParaRPr lang="en-US" sz="2800"/>
        </a:p>
      </dgm:t>
    </dgm:pt>
    <dgm:pt modelId="{D303605C-4955-4A10-AB12-CC4665462BEC}" type="sibTrans" cxnId="{B2916559-B727-4F40-981B-08EA31B51A0A}">
      <dgm:prSet/>
      <dgm:spPr/>
      <dgm:t>
        <a:bodyPr/>
        <a:lstStyle/>
        <a:p>
          <a:endParaRPr lang="en-US" sz="2800"/>
        </a:p>
      </dgm:t>
    </dgm:pt>
    <dgm:pt modelId="{7F6F59D3-DD85-4ED5-99FA-96AFCC4B27F2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危机处理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4D45BDD-1407-49A7-999C-85445A9C9D9B}" type="parTrans" cxnId="{DEE20472-935B-4B73-BD73-C95EC397E4B5}">
      <dgm:prSet/>
      <dgm:spPr/>
      <dgm:t>
        <a:bodyPr/>
        <a:lstStyle/>
        <a:p>
          <a:endParaRPr lang="en-US" sz="2800"/>
        </a:p>
      </dgm:t>
    </dgm:pt>
    <dgm:pt modelId="{057AE705-2C94-4D62-8D65-484A5071FB9E}" type="sibTrans" cxnId="{DEE20472-935B-4B73-BD73-C95EC397E4B5}">
      <dgm:prSet/>
      <dgm:spPr/>
      <dgm:t>
        <a:bodyPr/>
        <a:lstStyle/>
        <a:p>
          <a:endParaRPr lang="en-US" sz="2800"/>
        </a:p>
      </dgm:t>
    </dgm:pt>
    <dgm:pt modelId="{F5AFD58F-4B32-44C8-A645-54D25CCD0BB9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2B26E8C-7ED2-4C58-88A1-BF6DB35ACB99}" type="parTrans" cxnId="{F9806E8F-CF33-44EC-9AC9-9B57C090EC16}">
      <dgm:prSet/>
      <dgm:spPr/>
      <dgm:t>
        <a:bodyPr/>
        <a:lstStyle/>
        <a:p>
          <a:endParaRPr lang="en-US" sz="2800"/>
        </a:p>
      </dgm:t>
    </dgm:pt>
    <dgm:pt modelId="{79D8AB24-068A-4F3E-99B4-2FBC2FD09293}" type="sibTrans" cxnId="{F9806E8F-CF33-44EC-9AC9-9B57C090EC16}">
      <dgm:prSet/>
      <dgm:spPr/>
      <dgm:t>
        <a:bodyPr/>
        <a:lstStyle/>
        <a:p>
          <a:endParaRPr lang="en-US" sz="2800"/>
        </a:p>
      </dgm:t>
    </dgm:pt>
    <dgm:pt modelId="{D6762C03-A2BA-4015-9794-BF4E66BBEE7F}">
      <dgm:prSet phldrT="[Text]" custT="1"/>
      <dgm:spPr/>
      <dgm:t>
        <a:bodyPr/>
        <a:lstStyle/>
        <a:p>
          <a:r>
            <a:rPr lang="zh-CN" altLang="en-US" sz="28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团队合作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5CD711A-89E2-493A-9D22-206CCD5059BC}" type="parTrans" cxnId="{8FC281B8-0FB2-4EF9-862E-927A5F58BF30}">
      <dgm:prSet/>
      <dgm:spPr/>
      <dgm:t>
        <a:bodyPr/>
        <a:lstStyle/>
        <a:p>
          <a:endParaRPr lang="en-US"/>
        </a:p>
      </dgm:t>
    </dgm:pt>
    <dgm:pt modelId="{1AA6E1A7-C12B-453A-BAD7-D55FF34093BB}" type="sibTrans" cxnId="{8FC281B8-0FB2-4EF9-862E-927A5F58BF30}">
      <dgm:prSet/>
      <dgm:spPr/>
      <dgm:t>
        <a:bodyPr/>
        <a:lstStyle/>
        <a:p>
          <a:endParaRPr lang="en-US"/>
        </a:p>
      </dgm:t>
    </dgm:pt>
    <dgm:pt modelId="{EE6ACA09-7C7E-472C-A46D-3413108AFF96}">
      <dgm:prSet phldrT="[Text]" custT="1"/>
      <dgm:spPr/>
      <dgm:t>
        <a:bodyPr/>
        <a:lstStyle/>
        <a:p>
          <a:r>
            <a:rPr lang="zh-CN" altLang="en-US" sz="2800" smtClean="0">
              <a:latin typeface="微软雅黑" panose="020B0503020204020204" pitchFamily="34" charset="-122"/>
              <a:ea typeface="微软雅黑" panose="020B0503020204020204" pitchFamily="34" charset="-122"/>
            </a:rPr>
            <a:t>策划</a:t>
          </a:r>
          <a:endParaRPr lang="en-US" sz="28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A32694F-085B-4857-AEBA-840352ED321F}" type="parTrans" cxnId="{B7E760CB-9812-4C87-BD73-53EA5680E667}">
      <dgm:prSet/>
      <dgm:spPr/>
      <dgm:t>
        <a:bodyPr/>
        <a:lstStyle/>
        <a:p>
          <a:endParaRPr lang="en-US"/>
        </a:p>
      </dgm:t>
    </dgm:pt>
    <dgm:pt modelId="{F828E669-7BEB-464D-A8A0-CB8414391C2A}" type="sibTrans" cxnId="{B7E760CB-9812-4C87-BD73-53EA5680E667}">
      <dgm:prSet/>
      <dgm:spPr/>
      <dgm:t>
        <a:bodyPr/>
        <a:lstStyle/>
        <a:p>
          <a:endParaRPr lang="en-US"/>
        </a:p>
      </dgm:t>
    </dgm:pt>
    <dgm:pt modelId="{8A93372B-86C5-48FE-9FBE-D8219498A996}" type="pres">
      <dgm:prSet presAssocID="{B2360532-79EE-4CFE-8BF2-557EFF2E137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2F86172-2420-432F-B2C7-CC5814AAB2BE}" type="pres">
      <dgm:prSet presAssocID="{F5AFD58F-4B32-44C8-A645-54D25CCD0BB9}" presName="centerShape" presStyleLbl="node0" presStyleIdx="0" presStyleCnt="1" custScaleY="59282"/>
      <dgm:spPr/>
      <dgm:t>
        <a:bodyPr/>
        <a:lstStyle/>
        <a:p>
          <a:endParaRPr lang="en-US"/>
        </a:p>
      </dgm:t>
    </dgm:pt>
    <dgm:pt modelId="{85320267-7419-4F09-A5BA-C3C5E7E6321F}" type="pres">
      <dgm:prSet presAssocID="{86A9622A-877E-41F0-A342-B36AA665D055}" presName="parTrans" presStyleLbl="bgSibTrans2D1" presStyleIdx="0" presStyleCnt="8"/>
      <dgm:spPr/>
      <dgm:t>
        <a:bodyPr/>
        <a:lstStyle/>
        <a:p>
          <a:endParaRPr lang="en-US"/>
        </a:p>
      </dgm:t>
    </dgm:pt>
    <dgm:pt modelId="{6D4F8727-8727-4AF1-BCD7-7470B1B58F46}" type="pres">
      <dgm:prSet presAssocID="{74A4F8D5-0009-4293-814C-8FE23594A98C}" presName="node" presStyleLbl="node1" presStyleIdx="0" presStyleCnt="8" custScaleX="149818" custScaleY="75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55E924-D913-495A-8397-32EAE8512A94}" type="pres">
      <dgm:prSet presAssocID="{AA32694F-085B-4857-AEBA-840352ED321F}" presName="parTrans" presStyleLbl="bgSibTrans2D1" presStyleIdx="1" presStyleCnt="8"/>
      <dgm:spPr/>
      <dgm:t>
        <a:bodyPr/>
        <a:lstStyle/>
        <a:p>
          <a:endParaRPr lang="en-US"/>
        </a:p>
      </dgm:t>
    </dgm:pt>
    <dgm:pt modelId="{6206293A-FC82-41E4-B1A3-ADAB0B3BEEE2}" type="pres">
      <dgm:prSet presAssocID="{EE6ACA09-7C7E-472C-A46D-3413108AFF96}" presName="node" presStyleLbl="node1" presStyleIdx="1" presStyleCnt="8" custScaleX="149818" custScaleY="75371" custRadScaleRad="96931" custRadScaleInc="-1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19BD418-3BEB-4D90-B414-AC518D16A5B4}" type="pres">
      <dgm:prSet presAssocID="{C9137430-4413-418F-846A-D645948758B1}" presName="parTrans" presStyleLbl="bgSibTrans2D1" presStyleIdx="2" presStyleCnt="8"/>
      <dgm:spPr/>
      <dgm:t>
        <a:bodyPr/>
        <a:lstStyle/>
        <a:p>
          <a:endParaRPr lang="en-US"/>
        </a:p>
      </dgm:t>
    </dgm:pt>
    <dgm:pt modelId="{9C06A63F-BCB2-43F3-8755-C63BCF8EB518}" type="pres">
      <dgm:prSet presAssocID="{30EE0F28-7EA3-4740-8C50-7BBDEDF55556}" presName="node" presStyleLbl="node1" presStyleIdx="2" presStyleCnt="8" custScaleX="149818" custScaleY="75371" custRadScaleRad="92799" custRadScaleInc="-16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1F70E6-AAC4-4735-BBFD-5762708B423B}" type="pres">
      <dgm:prSet presAssocID="{EACD0AC1-5929-467E-AEA7-3B25D70A464E}" presName="parTrans" presStyleLbl="bgSibTrans2D1" presStyleIdx="3" presStyleCnt="8"/>
      <dgm:spPr/>
      <dgm:t>
        <a:bodyPr/>
        <a:lstStyle/>
        <a:p>
          <a:endParaRPr lang="en-US"/>
        </a:p>
      </dgm:t>
    </dgm:pt>
    <dgm:pt modelId="{78BBBEDE-1BB4-43B8-A03A-4971F58F7DFF}" type="pres">
      <dgm:prSet presAssocID="{B965E40D-1240-4809-85EC-07FFB1BCA6FA}" presName="node" presStyleLbl="node1" presStyleIdx="3" presStyleCnt="8" custScaleX="149818" custScaleY="75371" custRadScaleRad="101896" custRadScaleInc="-17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B985FB-BFF1-48F5-B4C3-9ACFA2619016}" type="pres">
      <dgm:prSet presAssocID="{9CDBB587-A848-4918-ADB8-B1942CBC8BF0}" presName="parTrans" presStyleLbl="bgSibTrans2D1" presStyleIdx="4" presStyleCnt="8"/>
      <dgm:spPr/>
      <dgm:t>
        <a:bodyPr/>
        <a:lstStyle/>
        <a:p>
          <a:endParaRPr lang="en-US"/>
        </a:p>
      </dgm:t>
    </dgm:pt>
    <dgm:pt modelId="{296F36AF-7F51-4B08-B17B-D921C9BA9DC4}" type="pres">
      <dgm:prSet presAssocID="{E2F10EB6-0460-4A02-B997-B9CF73AE825D}" presName="node" presStyleLbl="node1" presStyleIdx="4" presStyleCnt="8" custScaleX="149818" custScaleY="75371" custRadScaleRad="101896" custRadScaleInc="179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FBA29FE-7CE8-4E0F-AABC-5E0692BB8AFF}" type="pres">
      <dgm:prSet presAssocID="{88099BD4-4E59-45C6-8A8C-391E00C66F74}" presName="parTrans" presStyleLbl="bgSibTrans2D1" presStyleIdx="5" presStyleCnt="8"/>
      <dgm:spPr/>
      <dgm:t>
        <a:bodyPr/>
        <a:lstStyle/>
        <a:p>
          <a:endParaRPr lang="en-US"/>
        </a:p>
      </dgm:t>
    </dgm:pt>
    <dgm:pt modelId="{A743B049-5D08-450A-A9B9-101D8F2B4F58}" type="pres">
      <dgm:prSet presAssocID="{8669A237-95F1-4804-8F6B-8B75DC284AC4}" presName="node" presStyleLbl="node1" presStyleIdx="5" presStyleCnt="8" custScaleX="149818" custScaleY="75371" custRadScaleRad="92799" custRadScaleInc="1617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BB51BB-9C0A-443E-A0C2-105B250BC3A0}" type="pres">
      <dgm:prSet presAssocID="{B4D45BDD-1407-49A7-999C-85445A9C9D9B}" presName="parTrans" presStyleLbl="bgSibTrans2D1" presStyleIdx="6" presStyleCnt="8"/>
      <dgm:spPr/>
      <dgm:t>
        <a:bodyPr/>
        <a:lstStyle/>
        <a:p>
          <a:endParaRPr lang="en-US"/>
        </a:p>
      </dgm:t>
    </dgm:pt>
    <dgm:pt modelId="{02BB4BA2-4B72-4DEE-928C-8F5605CD28E1}" type="pres">
      <dgm:prSet presAssocID="{7F6F59D3-DD85-4ED5-99FA-96AFCC4B27F2}" presName="node" presStyleLbl="node1" presStyleIdx="6" presStyleCnt="8" custScaleX="149818" custScaleY="75371" custRadScaleRad="96931" custRadScaleInc="180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16312A-32DC-42CD-A782-F2DD410B45D8}" type="pres">
      <dgm:prSet presAssocID="{E5CD711A-89E2-493A-9D22-206CCD5059BC}" presName="parTrans" presStyleLbl="bgSibTrans2D1" presStyleIdx="7" presStyleCnt="8"/>
      <dgm:spPr/>
      <dgm:t>
        <a:bodyPr/>
        <a:lstStyle/>
        <a:p>
          <a:endParaRPr lang="en-US"/>
        </a:p>
      </dgm:t>
    </dgm:pt>
    <dgm:pt modelId="{501EDF14-9FC9-439A-B329-C505FAEFD153}" type="pres">
      <dgm:prSet presAssocID="{D6762C03-A2BA-4015-9794-BF4E66BBEE7F}" presName="node" presStyleLbl="node1" presStyleIdx="7" presStyleCnt="8" custScaleX="149818" custScaleY="75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9806E8F-CF33-44EC-9AC9-9B57C090EC16}" srcId="{B2360532-79EE-4CFE-8BF2-557EFF2E137D}" destId="{F5AFD58F-4B32-44C8-A645-54D25CCD0BB9}" srcOrd="0" destOrd="0" parTransId="{A2B26E8C-7ED2-4C58-88A1-BF6DB35ACB99}" sibTransId="{79D8AB24-068A-4F3E-99B4-2FBC2FD09293}"/>
    <dgm:cxn modelId="{EA34C669-9619-44DE-84BB-A48F7D4B0D59}" type="presOf" srcId="{AA32694F-085B-4857-AEBA-840352ED321F}" destId="{1C55E924-D913-495A-8397-32EAE8512A94}" srcOrd="0" destOrd="0" presId="urn:microsoft.com/office/officeart/2005/8/layout/radial4"/>
    <dgm:cxn modelId="{4B1F61C3-1E36-4A01-B3D2-AEE1B288BEAD}" srcId="{F5AFD58F-4B32-44C8-A645-54D25CCD0BB9}" destId="{B965E40D-1240-4809-85EC-07FFB1BCA6FA}" srcOrd="3" destOrd="0" parTransId="{EACD0AC1-5929-467E-AEA7-3B25D70A464E}" sibTransId="{D9781465-AB9B-473D-85A4-DE1124D7219D}"/>
    <dgm:cxn modelId="{BDE4BA05-F54A-4643-BE45-FBBFA4606D0F}" type="presOf" srcId="{9CDBB587-A848-4918-ADB8-B1942CBC8BF0}" destId="{90B985FB-BFF1-48F5-B4C3-9ACFA2619016}" srcOrd="0" destOrd="0" presId="urn:microsoft.com/office/officeart/2005/8/layout/radial4"/>
    <dgm:cxn modelId="{9CB0143C-8467-4986-AD5E-6F7ED09D9559}" type="presOf" srcId="{F5AFD58F-4B32-44C8-A645-54D25CCD0BB9}" destId="{42F86172-2420-432F-B2C7-CC5814AAB2BE}" srcOrd="0" destOrd="0" presId="urn:microsoft.com/office/officeart/2005/8/layout/radial4"/>
    <dgm:cxn modelId="{CD6260D6-E16B-43E1-B0EB-A9DDC5D40CB0}" type="presOf" srcId="{B2360532-79EE-4CFE-8BF2-557EFF2E137D}" destId="{8A93372B-86C5-48FE-9FBE-D8219498A996}" srcOrd="0" destOrd="0" presId="urn:microsoft.com/office/officeart/2005/8/layout/radial4"/>
    <dgm:cxn modelId="{B2916559-B727-4F40-981B-08EA31B51A0A}" srcId="{F5AFD58F-4B32-44C8-A645-54D25CCD0BB9}" destId="{8669A237-95F1-4804-8F6B-8B75DC284AC4}" srcOrd="5" destOrd="0" parTransId="{88099BD4-4E59-45C6-8A8C-391E00C66F74}" sibTransId="{D303605C-4955-4A10-AB12-CC4665462BEC}"/>
    <dgm:cxn modelId="{0BDEB838-E39B-4191-A685-C1FC00F019B1}" type="presOf" srcId="{B965E40D-1240-4809-85EC-07FFB1BCA6FA}" destId="{78BBBEDE-1BB4-43B8-A03A-4971F58F7DFF}" srcOrd="0" destOrd="0" presId="urn:microsoft.com/office/officeart/2005/8/layout/radial4"/>
    <dgm:cxn modelId="{417A31D7-3F35-48E5-9531-684FEC5FC4B3}" type="presOf" srcId="{B4D45BDD-1407-49A7-999C-85445A9C9D9B}" destId="{20BB51BB-9C0A-443E-A0C2-105B250BC3A0}" srcOrd="0" destOrd="0" presId="urn:microsoft.com/office/officeart/2005/8/layout/radial4"/>
    <dgm:cxn modelId="{7D864C52-2761-41B7-9DE3-558BFBAD04C6}" type="presOf" srcId="{E5CD711A-89E2-493A-9D22-206CCD5059BC}" destId="{F516312A-32DC-42CD-A782-F2DD410B45D8}" srcOrd="0" destOrd="0" presId="urn:microsoft.com/office/officeart/2005/8/layout/radial4"/>
    <dgm:cxn modelId="{8FC281B8-0FB2-4EF9-862E-927A5F58BF30}" srcId="{F5AFD58F-4B32-44C8-A645-54D25CCD0BB9}" destId="{D6762C03-A2BA-4015-9794-BF4E66BBEE7F}" srcOrd="7" destOrd="0" parTransId="{E5CD711A-89E2-493A-9D22-206CCD5059BC}" sibTransId="{1AA6E1A7-C12B-453A-BAD7-D55FF34093BB}"/>
    <dgm:cxn modelId="{A53EE833-D666-48D9-8F46-CECC3BA35DA9}" type="presOf" srcId="{E2F10EB6-0460-4A02-B997-B9CF73AE825D}" destId="{296F36AF-7F51-4B08-B17B-D921C9BA9DC4}" srcOrd="0" destOrd="0" presId="urn:microsoft.com/office/officeart/2005/8/layout/radial4"/>
    <dgm:cxn modelId="{545DE11C-4E3E-4F86-9E66-B0B19168104D}" type="presOf" srcId="{30EE0F28-7EA3-4740-8C50-7BBDEDF55556}" destId="{9C06A63F-BCB2-43F3-8755-C63BCF8EB518}" srcOrd="0" destOrd="0" presId="urn:microsoft.com/office/officeart/2005/8/layout/radial4"/>
    <dgm:cxn modelId="{BB95977E-A894-491B-B3E1-3F165B472111}" srcId="{F5AFD58F-4B32-44C8-A645-54D25CCD0BB9}" destId="{30EE0F28-7EA3-4740-8C50-7BBDEDF55556}" srcOrd="2" destOrd="0" parTransId="{C9137430-4413-418F-846A-D645948758B1}" sibTransId="{5EF81DB0-7E8A-43E8-BD3C-68075B74C5D1}"/>
    <dgm:cxn modelId="{6864FBD9-ABD1-4791-A36D-25FF4670FF6C}" type="presOf" srcId="{D6762C03-A2BA-4015-9794-BF4E66BBEE7F}" destId="{501EDF14-9FC9-439A-B329-C505FAEFD153}" srcOrd="0" destOrd="0" presId="urn:microsoft.com/office/officeart/2005/8/layout/radial4"/>
    <dgm:cxn modelId="{22C7BA2E-4E52-4CF9-8917-72B609224E04}" type="presOf" srcId="{EE6ACA09-7C7E-472C-A46D-3413108AFF96}" destId="{6206293A-FC82-41E4-B1A3-ADAB0B3BEEE2}" srcOrd="0" destOrd="0" presId="urn:microsoft.com/office/officeart/2005/8/layout/radial4"/>
    <dgm:cxn modelId="{C0688665-7E0B-4B8C-9725-47B7DF88CF36}" type="presOf" srcId="{8669A237-95F1-4804-8F6B-8B75DC284AC4}" destId="{A743B049-5D08-450A-A9B9-101D8F2B4F58}" srcOrd="0" destOrd="0" presId="urn:microsoft.com/office/officeart/2005/8/layout/radial4"/>
    <dgm:cxn modelId="{DEE20472-935B-4B73-BD73-C95EC397E4B5}" srcId="{F5AFD58F-4B32-44C8-A645-54D25CCD0BB9}" destId="{7F6F59D3-DD85-4ED5-99FA-96AFCC4B27F2}" srcOrd="6" destOrd="0" parTransId="{B4D45BDD-1407-49A7-999C-85445A9C9D9B}" sibTransId="{057AE705-2C94-4D62-8D65-484A5071FB9E}"/>
    <dgm:cxn modelId="{0E759BBA-23A6-4F38-B05F-07E07AF6B89F}" srcId="{F5AFD58F-4B32-44C8-A645-54D25CCD0BB9}" destId="{74A4F8D5-0009-4293-814C-8FE23594A98C}" srcOrd="0" destOrd="0" parTransId="{86A9622A-877E-41F0-A342-B36AA665D055}" sibTransId="{FD2887E6-D6C3-46CA-9628-9A06CF7C17AA}"/>
    <dgm:cxn modelId="{B7E760CB-9812-4C87-BD73-53EA5680E667}" srcId="{F5AFD58F-4B32-44C8-A645-54D25CCD0BB9}" destId="{EE6ACA09-7C7E-472C-A46D-3413108AFF96}" srcOrd="1" destOrd="0" parTransId="{AA32694F-085B-4857-AEBA-840352ED321F}" sibTransId="{F828E669-7BEB-464D-A8A0-CB8414391C2A}"/>
    <dgm:cxn modelId="{D355B1B0-A47F-4530-8E6D-620171FFCFAE}" type="presOf" srcId="{86A9622A-877E-41F0-A342-B36AA665D055}" destId="{85320267-7419-4F09-A5BA-C3C5E7E6321F}" srcOrd="0" destOrd="0" presId="urn:microsoft.com/office/officeart/2005/8/layout/radial4"/>
    <dgm:cxn modelId="{68D6D50C-AA43-4057-8C9D-2E3F699E405B}" type="presOf" srcId="{C9137430-4413-418F-846A-D645948758B1}" destId="{719BD418-3BEB-4D90-B414-AC518D16A5B4}" srcOrd="0" destOrd="0" presId="urn:microsoft.com/office/officeart/2005/8/layout/radial4"/>
    <dgm:cxn modelId="{939302D6-6D98-4AB3-9A4D-E3B1B24EF7B1}" type="presOf" srcId="{EACD0AC1-5929-467E-AEA7-3B25D70A464E}" destId="{E71F70E6-AAC4-4735-BBFD-5762708B423B}" srcOrd="0" destOrd="0" presId="urn:microsoft.com/office/officeart/2005/8/layout/radial4"/>
    <dgm:cxn modelId="{5361B050-7D70-4BC5-A5A6-690C67C60AED}" type="presOf" srcId="{7F6F59D3-DD85-4ED5-99FA-96AFCC4B27F2}" destId="{02BB4BA2-4B72-4DEE-928C-8F5605CD28E1}" srcOrd="0" destOrd="0" presId="urn:microsoft.com/office/officeart/2005/8/layout/radial4"/>
    <dgm:cxn modelId="{FC1D823F-900A-4F12-9B78-FDF4AF24AB8C}" type="presOf" srcId="{74A4F8D5-0009-4293-814C-8FE23594A98C}" destId="{6D4F8727-8727-4AF1-BCD7-7470B1B58F46}" srcOrd="0" destOrd="0" presId="urn:microsoft.com/office/officeart/2005/8/layout/radial4"/>
    <dgm:cxn modelId="{117092F3-75CE-4FFD-9441-A34A269C2362}" srcId="{F5AFD58F-4B32-44C8-A645-54D25CCD0BB9}" destId="{E2F10EB6-0460-4A02-B997-B9CF73AE825D}" srcOrd="4" destOrd="0" parTransId="{9CDBB587-A848-4918-ADB8-B1942CBC8BF0}" sibTransId="{89F16CBA-70A1-467F-807F-218DAE8B5105}"/>
    <dgm:cxn modelId="{54152E91-3222-4497-9A23-6688E2D82B7A}" type="presOf" srcId="{88099BD4-4E59-45C6-8A8C-391E00C66F74}" destId="{2FBA29FE-7CE8-4E0F-AABC-5E0692BB8AFF}" srcOrd="0" destOrd="0" presId="urn:microsoft.com/office/officeart/2005/8/layout/radial4"/>
    <dgm:cxn modelId="{EE340D0B-675A-4735-A463-3E2CB5CF8E90}" type="presParOf" srcId="{8A93372B-86C5-48FE-9FBE-D8219498A996}" destId="{42F86172-2420-432F-B2C7-CC5814AAB2BE}" srcOrd="0" destOrd="0" presId="urn:microsoft.com/office/officeart/2005/8/layout/radial4"/>
    <dgm:cxn modelId="{19E8D7EA-5899-4A57-961A-655CBA75035C}" type="presParOf" srcId="{8A93372B-86C5-48FE-9FBE-D8219498A996}" destId="{85320267-7419-4F09-A5BA-C3C5E7E6321F}" srcOrd="1" destOrd="0" presId="urn:microsoft.com/office/officeart/2005/8/layout/radial4"/>
    <dgm:cxn modelId="{02C47D44-015C-470E-9208-5489A6148984}" type="presParOf" srcId="{8A93372B-86C5-48FE-9FBE-D8219498A996}" destId="{6D4F8727-8727-4AF1-BCD7-7470B1B58F46}" srcOrd="2" destOrd="0" presId="urn:microsoft.com/office/officeart/2005/8/layout/radial4"/>
    <dgm:cxn modelId="{F5760061-CB9F-4324-AF42-7428563EFBAD}" type="presParOf" srcId="{8A93372B-86C5-48FE-9FBE-D8219498A996}" destId="{1C55E924-D913-495A-8397-32EAE8512A94}" srcOrd="3" destOrd="0" presId="urn:microsoft.com/office/officeart/2005/8/layout/radial4"/>
    <dgm:cxn modelId="{2873812C-A58C-4D55-B712-CD69EEA26530}" type="presParOf" srcId="{8A93372B-86C5-48FE-9FBE-D8219498A996}" destId="{6206293A-FC82-41E4-B1A3-ADAB0B3BEEE2}" srcOrd="4" destOrd="0" presId="urn:microsoft.com/office/officeart/2005/8/layout/radial4"/>
    <dgm:cxn modelId="{38AEE90D-4E85-44AD-A0D2-B229CA0723F8}" type="presParOf" srcId="{8A93372B-86C5-48FE-9FBE-D8219498A996}" destId="{719BD418-3BEB-4D90-B414-AC518D16A5B4}" srcOrd="5" destOrd="0" presId="urn:microsoft.com/office/officeart/2005/8/layout/radial4"/>
    <dgm:cxn modelId="{ED6FCAFF-9A0E-4964-8A78-AA583053E625}" type="presParOf" srcId="{8A93372B-86C5-48FE-9FBE-D8219498A996}" destId="{9C06A63F-BCB2-43F3-8755-C63BCF8EB518}" srcOrd="6" destOrd="0" presId="urn:microsoft.com/office/officeart/2005/8/layout/radial4"/>
    <dgm:cxn modelId="{27B3443E-640C-4225-ACA6-AAC6B751FECC}" type="presParOf" srcId="{8A93372B-86C5-48FE-9FBE-D8219498A996}" destId="{E71F70E6-AAC4-4735-BBFD-5762708B423B}" srcOrd="7" destOrd="0" presId="urn:microsoft.com/office/officeart/2005/8/layout/radial4"/>
    <dgm:cxn modelId="{441071A0-E650-447F-886D-A2F6D619AF92}" type="presParOf" srcId="{8A93372B-86C5-48FE-9FBE-D8219498A996}" destId="{78BBBEDE-1BB4-43B8-A03A-4971F58F7DFF}" srcOrd="8" destOrd="0" presId="urn:microsoft.com/office/officeart/2005/8/layout/radial4"/>
    <dgm:cxn modelId="{17F5C8B1-5BDD-4277-BFF6-2FA2298D9D76}" type="presParOf" srcId="{8A93372B-86C5-48FE-9FBE-D8219498A996}" destId="{90B985FB-BFF1-48F5-B4C3-9ACFA2619016}" srcOrd="9" destOrd="0" presId="urn:microsoft.com/office/officeart/2005/8/layout/radial4"/>
    <dgm:cxn modelId="{3088E336-4D48-4FDC-A829-F976B71CC145}" type="presParOf" srcId="{8A93372B-86C5-48FE-9FBE-D8219498A996}" destId="{296F36AF-7F51-4B08-B17B-D921C9BA9DC4}" srcOrd="10" destOrd="0" presId="urn:microsoft.com/office/officeart/2005/8/layout/radial4"/>
    <dgm:cxn modelId="{80BF5084-BB11-4F86-8816-512982EDA43B}" type="presParOf" srcId="{8A93372B-86C5-48FE-9FBE-D8219498A996}" destId="{2FBA29FE-7CE8-4E0F-AABC-5E0692BB8AFF}" srcOrd="11" destOrd="0" presId="urn:microsoft.com/office/officeart/2005/8/layout/radial4"/>
    <dgm:cxn modelId="{7AD33ADF-D032-4A97-91DA-41B3FD291BDC}" type="presParOf" srcId="{8A93372B-86C5-48FE-9FBE-D8219498A996}" destId="{A743B049-5D08-450A-A9B9-101D8F2B4F58}" srcOrd="12" destOrd="0" presId="urn:microsoft.com/office/officeart/2005/8/layout/radial4"/>
    <dgm:cxn modelId="{54D6D895-585B-4977-8B1A-CBA744575697}" type="presParOf" srcId="{8A93372B-86C5-48FE-9FBE-D8219498A996}" destId="{20BB51BB-9C0A-443E-A0C2-105B250BC3A0}" srcOrd="13" destOrd="0" presId="urn:microsoft.com/office/officeart/2005/8/layout/radial4"/>
    <dgm:cxn modelId="{72F113F0-C2EF-4A3D-8240-8A6C77427DA6}" type="presParOf" srcId="{8A93372B-86C5-48FE-9FBE-D8219498A996}" destId="{02BB4BA2-4B72-4DEE-928C-8F5605CD28E1}" srcOrd="14" destOrd="0" presId="urn:microsoft.com/office/officeart/2005/8/layout/radial4"/>
    <dgm:cxn modelId="{5845C7B5-7927-47D7-A6CC-EFE0BE20AD66}" type="presParOf" srcId="{8A93372B-86C5-48FE-9FBE-D8219498A996}" destId="{F516312A-32DC-42CD-A782-F2DD410B45D8}" srcOrd="15" destOrd="0" presId="urn:microsoft.com/office/officeart/2005/8/layout/radial4"/>
    <dgm:cxn modelId="{1C2FD80F-8031-43E9-A096-9697247E4465}" type="presParOf" srcId="{8A93372B-86C5-48FE-9FBE-D8219498A996}" destId="{501EDF14-9FC9-439A-B329-C505FAEFD153}" srcOrd="16" destOrd="0" presId="urn:microsoft.com/office/officeart/2005/8/layout/radial4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6D3D550-E118-460C-B6ED-5F87B9F2B343}" type="doc">
      <dgm:prSet loTypeId="urn:microsoft.com/office/officeart/2008/layout/AlternatingPictureBlocks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8E30ED5F-E59D-4FFC-AE4B-E47957A71125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spcAft>
              <a:spcPts val="600"/>
            </a:spcAft>
          </a:pP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2005《</a:t>
          </a:r>
          <a:r>
            <a:rPr lang="zh-CN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华文</a:t>
          </a:r>
          <a:r>
            <a:rPr 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独</a:t>
          </a:r>
          <a:r>
            <a:rPr lang="zh-CN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立</a:t>
          </a:r>
          <a:r>
            <a:rPr 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中</a:t>
          </a:r>
          <a:r>
            <a:rPr lang="zh-CN" alt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学教育改革</a:t>
          </a:r>
          <a:r>
            <a:rPr lang="zh-CN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纲领</a:t>
          </a:r>
          <a:r>
            <a:rPr lang="en-US" sz="24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en-MY" sz="24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AAAB62-A2B0-4C76-BDC0-FE7C1A043FA3}" type="parTrans" cxnId="{364864CB-3320-4685-85AE-B7B6EFAD9033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C05174-60F9-4006-90F5-528990310768}" type="sibTrans" cxnId="{364864CB-3320-4685-85AE-B7B6EFAD9033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630EE57-7B09-4301-A1A1-7C67724911D1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2018《</a:t>
          </a:r>
          <a:r>
            <a:rPr lang="zh-CN" alt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华文</a:t>
          </a:r>
          <a:r>
            <a:rPr lang="zh-CN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独中教育蓝图</a:t>
          </a:r>
          <a:r>
            <a:rPr lang="en-US" sz="2400" b="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en-MY" sz="2400" b="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97CB839C-1817-4694-BB83-6155D0D6045B}" type="parTrans" cxnId="{4FEAC763-E31C-42A8-A6B2-DBA43745553B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1ACDB39-43E8-40C1-BCE3-2FA48FAC0286}" type="sibTrans" cxnId="{4FEAC763-E31C-42A8-A6B2-DBA43745553B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7A831895-712D-46CE-92EC-88C36D445C09}">
      <dgm:prSet custT="1"/>
      <dgm:spPr/>
      <dgm:t>
        <a:bodyPr/>
        <a:lstStyle/>
        <a:p>
          <a:pPr rtl="0">
            <a:spcAft>
              <a:spcPct val="15000"/>
            </a:spcAft>
          </a:pPr>
          <a:r>
            <a: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倡议校订课程、社区服务、联课活动等，强调综合实践能力的运用</a:t>
          </a:r>
          <a:endParaRPr lang="en-MY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9FF752E-7209-46B4-8EB7-6D0532CB04AB}" type="parTrans" cxnId="{D8D14BFF-9124-4498-8A6E-1B75A4640B99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C063C5B-580C-4EB9-8DBC-D9D7682FBEF7}" type="sibTrans" cxnId="{D8D14BFF-9124-4498-8A6E-1B75A4640B99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B047B22-5C80-4675-8AFD-89099A61FDCA}">
      <dgm:prSet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0">
            <a:spcAft>
              <a:spcPct val="15000"/>
            </a:spcAft>
          </a:pPr>
          <a:r>
            <a:rPr lang="zh-CN" sz="24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重视非学术性课程或非考试科目的发展</a:t>
          </a:r>
          <a:endParaRPr lang="en-MY" sz="24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263569D0-B797-4155-A3E8-7FA6C492C0B7}" type="parTrans" cxnId="{8090DE3D-96FE-4783-9082-54CB5BB15F5D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3FD5A992-EF09-436A-8C2B-A084DCBE19D2}" type="sibTrans" cxnId="{8090DE3D-96FE-4783-9082-54CB5BB15F5D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646C4F3D-92B6-47DA-BF26-FE102532E050}" type="pres">
      <dgm:prSet presAssocID="{E6D3D550-E118-460C-B6ED-5F87B9F2B343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5348962-B882-4346-BACA-FDFF86B82245}" type="pres">
      <dgm:prSet presAssocID="{8E30ED5F-E59D-4FFC-AE4B-E47957A71125}" presName="comp" presStyleCnt="0"/>
      <dgm:spPr/>
    </dgm:pt>
    <dgm:pt modelId="{0CAD2885-ABB1-486A-BAE1-2245DA075C7F}" type="pres">
      <dgm:prSet presAssocID="{8E30ED5F-E59D-4FFC-AE4B-E47957A71125}" presName="rect2" presStyleLbl="node1" presStyleIdx="0" presStyleCnt="2" custScaleX="158144" custLinFactNeighborX="14659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58DD35D7-E352-4CC4-A894-F89FFFEDE52C}" type="pres">
      <dgm:prSet presAssocID="{8E30ED5F-E59D-4FFC-AE4B-E47957A71125}" presName="rect1" presStyleLbl="lnNode1" presStyleIdx="0" presStyleCnt="2" custAng="0" custLinFactNeighborX="-4266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>
          <a:noFill/>
        </a:ln>
        <a:effectLst>
          <a:softEdge rad="63500"/>
        </a:effectLst>
      </dgm:spPr>
    </dgm:pt>
    <dgm:pt modelId="{5B16299F-2375-40E2-9B96-9869006A3D3C}" type="pres">
      <dgm:prSet presAssocID="{47C05174-60F9-4006-90F5-528990310768}" presName="sibTrans" presStyleCnt="0"/>
      <dgm:spPr/>
    </dgm:pt>
    <dgm:pt modelId="{B4351E73-8B0F-492B-B997-33398016F32E}" type="pres">
      <dgm:prSet presAssocID="{F630EE57-7B09-4301-A1A1-7C67724911D1}" presName="comp" presStyleCnt="0"/>
      <dgm:spPr/>
    </dgm:pt>
    <dgm:pt modelId="{5CC1D2AD-5EDE-4BD6-B955-58830DEC3473}" type="pres">
      <dgm:prSet presAssocID="{F630EE57-7B09-4301-A1A1-7C67724911D1}" presName="rect2" presStyleLbl="node1" presStyleIdx="1" presStyleCnt="2" custScaleX="158144" custLinFactNeighborX="-1491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522CD4D-14F8-4236-A4FF-8206755C343D}" type="pres">
      <dgm:prSet presAssocID="{F630EE57-7B09-4301-A1A1-7C67724911D1}" presName="rect1" presStyleLbl="lnNode1" presStyleIdx="1" presStyleCnt="2" custLinFactNeighborX="4209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effectLst>
          <a:softEdge rad="63500"/>
        </a:effectLst>
      </dgm:spPr>
    </dgm:pt>
  </dgm:ptLst>
  <dgm:cxnLst>
    <dgm:cxn modelId="{4FEAC763-E31C-42A8-A6B2-DBA43745553B}" srcId="{E6D3D550-E118-460C-B6ED-5F87B9F2B343}" destId="{F630EE57-7B09-4301-A1A1-7C67724911D1}" srcOrd="1" destOrd="0" parTransId="{97CB839C-1817-4694-BB83-6155D0D6045B}" sibTransId="{21ACDB39-43E8-40C1-BCE3-2FA48FAC0286}"/>
    <dgm:cxn modelId="{A34FCE9E-F5FB-498E-8D13-056BABDB79B2}" type="presOf" srcId="{F630EE57-7B09-4301-A1A1-7C67724911D1}" destId="{5CC1D2AD-5EDE-4BD6-B955-58830DEC3473}" srcOrd="0" destOrd="0" presId="urn:microsoft.com/office/officeart/2008/layout/AlternatingPictureBlocks"/>
    <dgm:cxn modelId="{51618491-0CDB-4041-BB66-700C007D8C74}" type="presOf" srcId="{8E30ED5F-E59D-4FFC-AE4B-E47957A71125}" destId="{0CAD2885-ABB1-486A-BAE1-2245DA075C7F}" srcOrd="0" destOrd="0" presId="urn:microsoft.com/office/officeart/2008/layout/AlternatingPictureBlocks"/>
    <dgm:cxn modelId="{1E24F17C-1D28-4CCE-8B20-65BE2853CF6E}" type="presOf" srcId="{8B047B22-5C80-4675-8AFD-89099A61FDCA}" destId="{0CAD2885-ABB1-486A-BAE1-2245DA075C7F}" srcOrd="0" destOrd="1" presId="urn:microsoft.com/office/officeart/2008/layout/AlternatingPictureBlocks"/>
    <dgm:cxn modelId="{8090DE3D-96FE-4783-9082-54CB5BB15F5D}" srcId="{8E30ED5F-E59D-4FFC-AE4B-E47957A71125}" destId="{8B047B22-5C80-4675-8AFD-89099A61FDCA}" srcOrd="0" destOrd="0" parTransId="{263569D0-B797-4155-A3E8-7FA6C492C0B7}" sibTransId="{3FD5A992-EF09-436A-8C2B-A084DCBE19D2}"/>
    <dgm:cxn modelId="{D8D14BFF-9124-4498-8A6E-1B75A4640B99}" srcId="{F630EE57-7B09-4301-A1A1-7C67724911D1}" destId="{7A831895-712D-46CE-92EC-88C36D445C09}" srcOrd="0" destOrd="0" parTransId="{F9FF752E-7209-46B4-8EB7-6D0532CB04AB}" sibTransId="{FC063C5B-580C-4EB9-8DBC-D9D7682FBEF7}"/>
    <dgm:cxn modelId="{63A120C7-6BAB-48B2-AC2C-146DF25F37DF}" type="presOf" srcId="{7A831895-712D-46CE-92EC-88C36D445C09}" destId="{5CC1D2AD-5EDE-4BD6-B955-58830DEC3473}" srcOrd="0" destOrd="1" presId="urn:microsoft.com/office/officeart/2008/layout/AlternatingPictureBlocks"/>
    <dgm:cxn modelId="{364864CB-3320-4685-85AE-B7B6EFAD9033}" srcId="{E6D3D550-E118-460C-B6ED-5F87B9F2B343}" destId="{8E30ED5F-E59D-4FFC-AE4B-E47957A71125}" srcOrd="0" destOrd="0" parTransId="{49AAAB62-A2B0-4C76-BDC0-FE7C1A043FA3}" sibTransId="{47C05174-60F9-4006-90F5-528990310768}"/>
    <dgm:cxn modelId="{F948CB81-EA7A-4118-9EF4-CDFA14A5B537}" type="presOf" srcId="{E6D3D550-E118-460C-B6ED-5F87B9F2B343}" destId="{646C4F3D-92B6-47DA-BF26-FE102532E050}" srcOrd="0" destOrd="0" presId="urn:microsoft.com/office/officeart/2008/layout/AlternatingPictureBlocks"/>
    <dgm:cxn modelId="{614611E4-8286-43AC-B827-C5A0FAF2AE28}" type="presParOf" srcId="{646C4F3D-92B6-47DA-BF26-FE102532E050}" destId="{85348962-B882-4346-BACA-FDFF86B82245}" srcOrd="0" destOrd="0" presId="urn:microsoft.com/office/officeart/2008/layout/AlternatingPictureBlocks"/>
    <dgm:cxn modelId="{DC2C2233-744E-44C9-AB71-06F7F389E63E}" type="presParOf" srcId="{85348962-B882-4346-BACA-FDFF86B82245}" destId="{0CAD2885-ABB1-486A-BAE1-2245DA075C7F}" srcOrd="0" destOrd="0" presId="urn:microsoft.com/office/officeart/2008/layout/AlternatingPictureBlocks"/>
    <dgm:cxn modelId="{224EBC86-FDF6-4E09-9A7A-C46D086DB385}" type="presParOf" srcId="{85348962-B882-4346-BACA-FDFF86B82245}" destId="{58DD35D7-E352-4CC4-A894-F89FFFEDE52C}" srcOrd="1" destOrd="0" presId="urn:microsoft.com/office/officeart/2008/layout/AlternatingPictureBlocks"/>
    <dgm:cxn modelId="{9F44AACB-F1D7-4DFD-82BF-B4747384EB59}" type="presParOf" srcId="{646C4F3D-92B6-47DA-BF26-FE102532E050}" destId="{5B16299F-2375-40E2-9B96-9869006A3D3C}" srcOrd="1" destOrd="0" presId="urn:microsoft.com/office/officeart/2008/layout/AlternatingPictureBlocks"/>
    <dgm:cxn modelId="{40EDF3E1-A6A2-4796-A2BF-51C6EE31CDD7}" type="presParOf" srcId="{646C4F3D-92B6-47DA-BF26-FE102532E050}" destId="{B4351E73-8B0F-492B-B997-33398016F32E}" srcOrd="2" destOrd="0" presId="urn:microsoft.com/office/officeart/2008/layout/AlternatingPictureBlocks"/>
    <dgm:cxn modelId="{9008EFE1-E904-42CF-BFDD-2477F29F2DAA}" type="presParOf" srcId="{B4351E73-8B0F-492B-B997-33398016F32E}" destId="{5CC1D2AD-5EDE-4BD6-B955-58830DEC3473}" srcOrd="0" destOrd="0" presId="urn:microsoft.com/office/officeart/2008/layout/AlternatingPictureBlocks"/>
    <dgm:cxn modelId="{65654CF5-E4ED-4878-9391-F37BBB559902}" type="presParOf" srcId="{B4351E73-8B0F-492B-B997-33398016F32E}" destId="{E522CD4D-14F8-4236-A4FF-8206755C343D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6D3D550-E118-460C-B6ED-5F87B9F2B343}" type="doc">
      <dgm:prSet loTypeId="urn:microsoft.com/office/officeart/2005/8/layout/hProcess3" loCatId="process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n-US"/>
        </a:p>
      </dgm:t>
    </dgm:pt>
    <dgm:pt modelId="{8E30ED5F-E59D-4FFC-AE4B-E47957A71125}">
      <dgm:prSet custT="1"/>
      <dgm:spPr/>
      <dgm:t>
        <a:bodyPr/>
        <a:lstStyle/>
        <a:p>
          <a:pPr rtl="0">
            <a:spcAft>
              <a:spcPts val="600"/>
            </a:spcAft>
          </a:pPr>
          <a:r>
            <a:rPr lang="zh-CN" altLang="en-US" sz="28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提供全面的学习经历</a:t>
          </a:r>
          <a:endParaRPr lang="en-MY" sz="28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9AAAB62-A2B0-4C76-BDC0-FE7C1A043FA3}" type="parTrans" cxnId="{364864CB-3320-4685-85AE-B7B6EFAD9033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7C05174-60F9-4006-90F5-528990310768}" type="sibTrans" cxnId="{364864CB-3320-4685-85AE-B7B6EFAD9033}">
      <dgm:prSet/>
      <dgm:spPr/>
      <dgm:t>
        <a:bodyPr/>
        <a:lstStyle/>
        <a:p>
          <a:endParaRPr lang="en-US" sz="240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DAE3E99-B1FF-45D0-A47F-DE1FC9DC5AC0}" type="pres">
      <dgm:prSet presAssocID="{E6D3D550-E118-460C-B6ED-5F87B9F2B34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9EFDD1A-CC3D-4C21-8657-B6CF8920CBEE}" type="pres">
      <dgm:prSet presAssocID="{E6D3D550-E118-460C-B6ED-5F87B9F2B343}" presName="dummy" presStyleCnt="0"/>
      <dgm:spPr/>
      <dgm:t>
        <a:bodyPr/>
        <a:lstStyle/>
        <a:p>
          <a:endParaRPr lang="en-US"/>
        </a:p>
      </dgm:t>
    </dgm:pt>
    <dgm:pt modelId="{47DFA96E-129C-43FE-BED4-F025431BBF3D}" type="pres">
      <dgm:prSet presAssocID="{E6D3D550-E118-460C-B6ED-5F87B9F2B343}" presName="linH" presStyleCnt="0"/>
      <dgm:spPr/>
      <dgm:t>
        <a:bodyPr/>
        <a:lstStyle/>
        <a:p>
          <a:endParaRPr lang="en-US"/>
        </a:p>
      </dgm:t>
    </dgm:pt>
    <dgm:pt modelId="{B29B1DC2-9AF1-4CC1-ACCD-3947A0AAFC29}" type="pres">
      <dgm:prSet presAssocID="{E6D3D550-E118-460C-B6ED-5F87B9F2B343}" presName="padding1" presStyleCnt="0"/>
      <dgm:spPr/>
      <dgm:t>
        <a:bodyPr/>
        <a:lstStyle/>
        <a:p>
          <a:endParaRPr lang="en-US"/>
        </a:p>
      </dgm:t>
    </dgm:pt>
    <dgm:pt modelId="{7BA52BF8-42FD-4A88-B008-C7E7DDF6B3B8}" type="pres">
      <dgm:prSet presAssocID="{8E30ED5F-E59D-4FFC-AE4B-E47957A71125}" presName="linV" presStyleCnt="0"/>
      <dgm:spPr/>
      <dgm:t>
        <a:bodyPr/>
        <a:lstStyle/>
        <a:p>
          <a:endParaRPr lang="en-US"/>
        </a:p>
      </dgm:t>
    </dgm:pt>
    <dgm:pt modelId="{9E3D4441-977B-4FC0-B9E7-8CF72645B6F9}" type="pres">
      <dgm:prSet presAssocID="{8E30ED5F-E59D-4FFC-AE4B-E47957A71125}" presName="spVertical1" presStyleCnt="0"/>
      <dgm:spPr/>
      <dgm:t>
        <a:bodyPr/>
        <a:lstStyle/>
        <a:p>
          <a:endParaRPr lang="en-US"/>
        </a:p>
      </dgm:t>
    </dgm:pt>
    <dgm:pt modelId="{BE4D75E6-D177-48D7-B036-D54D279027B3}" type="pres">
      <dgm:prSet presAssocID="{8E30ED5F-E59D-4FFC-AE4B-E47957A71125}" presName="parTx" presStyleLbl="revTx" presStyleIdx="0" presStyleCnt="1" custAng="21205002" custScaleX="153797" custLinFactNeighborX="-675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6BAF6D-0488-49B6-B607-747B58C656DD}" type="pres">
      <dgm:prSet presAssocID="{8E30ED5F-E59D-4FFC-AE4B-E47957A71125}" presName="spVertical2" presStyleCnt="0"/>
      <dgm:spPr/>
      <dgm:t>
        <a:bodyPr/>
        <a:lstStyle/>
        <a:p>
          <a:endParaRPr lang="en-US"/>
        </a:p>
      </dgm:t>
    </dgm:pt>
    <dgm:pt modelId="{6E9211FC-23C5-4F24-9AE4-422F929AD757}" type="pres">
      <dgm:prSet presAssocID="{8E30ED5F-E59D-4FFC-AE4B-E47957A71125}" presName="spVertical3" presStyleCnt="0"/>
      <dgm:spPr/>
      <dgm:t>
        <a:bodyPr/>
        <a:lstStyle/>
        <a:p>
          <a:endParaRPr lang="en-US"/>
        </a:p>
      </dgm:t>
    </dgm:pt>
    <dgm:pt modelId="{5BB45FB8-AADE-4FFE-A217-5E927E5DDD2A}" type="pres">
      <dgm:prSet presAssocID="{E6D3D550-E118-460C-B6ED-5F87B9F2B343}" presName="padding2" presStyleCnt="0"/>
      <dgm:spPr/>
      <dgm:t>
        <a:bodyPr/>
        <a:lstStyle/>
        <a:p>
          <a:endParaRPr lang="en-US"/>
        </a:p>
      </dgm:t>
    </dgm:pt>
    <dgm:pt modelId="{8C32AEFD-2D3F-4699-BD09-5DC3152C35D0}" type="pres">
      <dgm:prSet presAssocID="{E6D3D550-E118-460C-B6ED-5F87B9F2B343}" presName="negArrow" presStyleCnt="0"/>
      <dgm:spPr/>
      <dgm:t>
        <a:bodyPr/>
        <a:lstStyle/>
        <a:p>
          <a:endParaRPr lang="en-US"/>
        </a:p>
      </dgm:t>
    </dgm:pt>
    <dgm:pt modelId="{83845E02-497D-4D82-93E9-7080D5A5FC51}" type="pres">
      <dgm:prSet presAssocID="{E6D3D550-E118-460C-B6ED-5F87B9F2B343}" presName="backgroundArrow" presStyleLbl="node1" presStyleIdx="0" presStyleCnt="1" custAng="21222897" custLinFactNeighborX="1824"/>
      <dgm:spPr>
        <a:gradFill flip="none" rotWithShape="0">
          <a:gsLst>
            <a:gs pos="0">
              <a:srgbClr val="F56181">
                <a:tint val="66000"/>
                <a:satMod val="160000"/>
              </a:srgbClr>
            </a:gs>
            <a:gs pos="50000">
              <a:srgbClr val="F56181">
                <a:tint val="44500"/>
                <a:satMod val="160000"/>
              </a:srgbClr>
            </a:gs>
            <a:gs pos="100000">
              <a:srgbClr val="F56181">
                <a:tint val="23500"/>
                <a:satMod val="160000"/>
              </a:srgbClr>
            </a:gs>
          </a:gsLst>
          <a:lin ang="0" scaled="1"/>
          <a:tileRect/>
        </a:gradFill>
        <a:ln w="3175">
          <a:solidFill>
            <a:srgbClr val="660033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en-US"/>
        </a:p>
      </dgm:t>
    </dgm:pt>
  </dgm:ptLst>
  <dgm:cxnLst>
    <dgm:cxn modelId="{6645D517-D089-4D10-956F-91CA0D696436}" type="presOf" srcId="{8E30ED5F-E59D-4FFC-AE4B-E47957A71125}" destId="{BE4D75E6-D177-48D7-B036-D54D279027B3}" srcOrd="0" destOrd="0" presId="urn:microsoft.com/office/officeart/2005/8/layout/hProcess3"/>
    <dgm:cxn modelId="{6259B3C7-4DB4-46D6-A807-683665EF8711}" type="presOf" srcId="{E6D3D550-E118-460C-B6ED-5F87B9F2B343}" destId="{ADAE3E99-B1FF-45D0-A47F-DE1FC9DC5AC0}" srcOrd="0" destOrd="0" presId="urn:microsoft.com/office/officeart/2005/8/layout/hProcess3"/>
    <dgm:cxn modelId="{364864CB-3320-4685-85AE-B7B6EFAD9033}" srcId="{E6D3D550-E118-460C-B6ED-5F87B9F2B343}" destId="{8E30ED5F-E59D-4FFC-AE4B-E47957A71125}" srcOrd="0" destOrd="0" parTransId="{49AAAB62-A2B0-4C76-BDC0-FE7C1A043FA3}" sibTransId="{47C05174-60F9-4006-90F5-528990310768}"/>
    <dgm:cxn modelId="{998EAA54-E900-4243-8AB9-C66A39A552B2}" type="presParOf" srcId="{ADAE3E99-B1FF-45D0-A47F-DE1FC9DC5AC0}" destId="{39EFDD1A-CC3D-4C21-8657-B6CF8920CBEE}" srcOrd="0" destOrd="0" presId="urn:microsoft.com/office/officeart/2005/8/layout/hProcess3"/>
    <dgm:cxn modelId="{E52027C4-F432-4451-915F-AB9305A5780A}" type="presParOf" srcId="{ADAE3E99-B1FF-45D0-A47F-DE1FC9DC5AC0}" destId="{47DFA96E-129C-43FE-BED4-F025431BBF3D}" srcOrd="1" destOrd="0" presId="urn:microsoft.com/office/officeart/2005/8/layout/hProcess3"/>
    <dgm:cxn modelId="{80BF3753-C865-4714-A175-F615D9A15694}" type="presParOf" srcId="{47DFA96E-129C-43FE-BED4-F025431BBF3D}" destId="{B29B1DC2-9AF1-4CC1-ACCD-3947A0AAFC29}" srcOrd="0" destOrd="0" presId="urn:microsoft.com/office/officeart/2005/8/layout/hProcess3"/>
    <dgm:cxn modelId="{3102B76E-B055-4320-AC46-34A7C1C41899}" type="presParOf" srcId="{47DFA96E-129C-43FE-BED4-F025431BBF3D}" destId="{7BA52BF8-42FD-4A88-B008-C7E7DDF6B3B8}" srcOrd="1" destOrd="0" presId="urn:microsoft.com/office/officeart/2005/8/layout/hProcess3"/>
    <dgm:cxn modelId="{E209A109-9FEB-4FDA-A3B9-FCBD3DC8D8A5}" type="presParOf" srcId="{7BA52BF8-42FD-4A88-B008-C7E7DDF6B3B8}" destId="{9E3D4441-977B-4FC0-B9E7-8CF72645B6F9}" srcOrd="0" destOrd="0" presId="urn:microsoft.com/office/officeart/2005/8/layout/hProcess3"/>
    <dgm:cxn modelId="{C50708AF-9519-4E93-82BB-4A345AE1259B}" type="presParOf" srcId="{7BA52BF8-42FD-4A88-B008-C7E7DDF6B3B8}" destId="{BE4D75E6-D177-48D7-B036-D54D279027B3}" srcOrd="1" destOrd="0" presId="urn:microsoft.com/office/officeart/2005/8/layout/hProcess3"/>
    <dgm:cxn modelId="{199046C3-DA86-44B3-9B44-5E0AC6FD2F52}" type="presParOf" srcId="{7BA52BF8-42FD-4A88-B008-C7E7DDF6B3B8}" destId="{786BAF6D-0488-49B6-B607-747B58C656DD}" srcOrd="2" destOrd="0" presId="urn:microsoft.com/office/officeart/2005/8/layout/hProcess3"/>
    <dgm:cxn modelId="{9E0FE5F8-B50A-48C5-B72B-54CD38E93CF9}" type="presParOf" srcId="{7BA52BF8-42FD-4A88-B008-C7E7DDF6B3B8}" destId="{6E9211FC-23C5-4F24-9AE4-422F929AD757}" srcOrd="3" destOrd="0" presId="urn:microsoft.com/office/officeart/2005/8/layout/hProcess3"/>
    <dgm:cxn modelId="{00208D92-D942-438B-B2E9-EAD9B8528C36}" type="presParOf" srcId="{47DFA96E-129C-43FE-BED4-F025431BBF3D}" destId="{5BB45FB8-AADE-4FFE-A217-5E927E5DDD2A}" srcOrd="2" destOrd="0" presId="urn:microsoft.com/office/officeart/2005/8/layout/hProcess3"/>
    <dgm:cxn modelId="{81657EC2-E6A9-4A26-9F27-EA7FA546B63C}" type="presParOf" srcId="{47DFA96E-129C-43FE-BED4-F025431BBF3D}" destId="{8C32AEFD-2D3F-4699-BD09-5DC3152C35D0}" srcOrd="3" destOrd="0" presId="urn:microsoft.com/office/officeart/2005/8/layout/hProcess3"/>
    <dgm:cxn modelId="{EEF4CB52-071A-4012-B83C-20897E4C9417}" type="presParOf" srcId="{47DFA96E-129C-43FE-BED4-F025431BBF3D}" destId="{83845E02-497D-4D82-93E9-7080D5A5FC51}" srcOrd="4" destOrd="0" presId="urn:microsoft.com/office/officeart/2005/8/layout/h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360532-79EE-4CFE-8BF2-557EFF2E137D}" type="doc">
      <dgm:prSet loTypeId="urn:microsoft.com/office/officeart/2005/8/layout/target3" loCatId="list" qsTypeId="urn:microsoft.com/office/officeart/2005/8/quickstyle/3d1" qsCatId="3D" csTypeId="urn:microsoft.com/office/officeart/2005/8/colors/colorful4" csCatId="colorful" phldr="1"/>
      <dgm:spPr/>
    </dgm:pt>
    <dgm:pt modelId="{74A4F8D5-0009-4293-814C-8FE23594A98C}">
      <dgm:prSet phldrT="[Text]" custT="1"/>
      <dgm:spPr/>
      <dgm:t>
        <a:bodyPr/>
        <a:lstStyle/>
        <a:p>
          <a:pPr algn="l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二、针对不同阶段学生发展需求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6A9622A-877E-41F0-A342-B36AA665D055}" type="parTrans" cxnId="{0E759BBA-23A6-4F38-B05F-07E07AF6B89F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2887E6-D6C3-46CA-9628-9A06CF7C17AA}" type="sibTrans" cxnId="{0E759BBA-23A6-4F38-B05F-07E07AF6B89F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D0B0E3B-43B1-4B26-98A2-7C64FFEDAA35}">
      <dgm:prSet phldrT="[Text]" custT="1"/>
      <dgm:spPr/>
      <dgm:t>
        <a:bodyPr/>
        <a:lstStyle/>
        <a:p>
          <a:pPr algn="l" rtl="0"/>
          <a:r>
            <a:rPr lang="zh-CN" altLang="en-US" sz="3200" b="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Microsoft YaHei" charset="0"/>
            </a:rPr>
            <a:t>三、发展学习历程评鉴及纪录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FBDF6F90-7776-4874-A2D7-1C0320536204}" type="parTrans" cxnId="{3D1D0F46-2C4F-43F5-A1B5-2275BF3E32A1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81355728-0DD6-4A50-B32D-CC814C053474}" type="sibTrans" cxnId="{3D1D0F46-2C4F-43F5-A1B5-2275BF3E32A1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914C2CC-941F-4BD7-B09C-EFFEE9624813}">
      <dgm:prSet phldrT="[Text]" custT="1"/>
      <dgm:spPr/>
      <dgm:t>
        <a:bodyPr/>
        <a:lstStyle/>
        <a:p>
          <a:pPr algn="l"/>
          <a:r>
            <a:rPr lang="zh-CN" altLang="en-US" sz="3200" b="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一、整合资源开展学习活动</a:t>
          </a:r>
          <a:endParaRPr lang="en-US" sz="3200" b="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4FA71F1-7A13-4025-9F53-85FD3A8EFB04}" type="parTrans" cxnId="{E2316DAC-0463-4282-87E2-ECDA70E7D2C0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51D2E689-CC46-428B-8B67-A89128B1AEBC}" type="sibTrans" cxnId="{E2316DAC-0463-4282-87E2-ECDA70E7D2C0}">
      <dgm:prSet/>
      <dgm:spPr/>
      <dgm:t>
        <a:bodyPr/>
        <a:lstStyle/>
        <a:p>
          <a:pPr algn="l"/>
          <a:endParaRPr lang="en-US" sz="3200" b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E0C4301F-DAE1-4F76-A25A-5A3E8945A4A8}" type="pres">
      <dgm:prSet presAssocID="{B2360532-79EE-4CFE-8BF2-557EFF2E137D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A9920EBC-73CB-44C9-8C99-CF6336AFC380}" type="pres">
      <dgm:prSet presAssocID="{E914C2CC-941F-4BD7-B09C-EFFEE9624813}" presName="circle1" presStyleLbl="node1" presStyleIdx="0" presStyleCnt="3"/>
      <dgm:spPr/>
    </dgm:pt>
    <dgm:pt modelId="{38124948-48EC-48B9-BA53-2B45099AC909}" type="pres">
      <dgm:prSet presAssocID="{E914C2CC-941F-4BD7-B09C-EFFEE9624813}" presName="space" presStyleCnt="0"/>
      <dgm:spPr/>
    </dgm:pt>
    <dgm:pt modelId="{668A63D6-337B-4A25-9B75-3D5ECD4FE05A}" type="pres">
      <dgm:prSet presAssocID="{E914C2CC-941F-4BD7-B09C-EFFEE9624813}" presName="rect1" presStyleLbl="alignAcc1" presStyleIdx="0" presStyleCnt="3"/>
      <dgm:spPr/>
      <dgm:t>
        <a:bodyPr/>
        <a:lstStyle/>
        <a:p>
          <a:endParaRPr lang="en-US"/>
        </a:p>
      </dgm:t>
    </dgm:pt>
    <dgm:pt modelId="{ED893686-9EF6-4CA9-A3CB-3209379811B4}" type="pres">
      <dgm:prSet presAssocID="{74A4F8D5-0009-4293-814C-8FE23594A98C}" presName="vertSpace2" presStyleLbl="node1" presStyleIdx="0" presStyleCnt="3"/>
      <dgm:spPr/>
    </dgm:pt>
    <dgm:pt modelId="{273664F8-A852-4A16-8E22-700A25CE9765}" type="pres">
      <dgm:prSet presAssocID="{74A4F8D5-0009-4293-814C-8FE23594A98C}" presName="circle2" presStyleLbl="node1" presStyleIdx="1" presStyleCnt="3"/>
      <dgm:spPr/>
    </dgm:pt>
    <dgm:pt modelId="{B92F9FF7-EAB7-444A-BFCC-61C0C35D3D44}" type="pres">
      <dgm:prSet presAssocID="{74A4F8D5-0009-4293-814C-8FE23594A98C}" presName="rect2" presStyleLbl="alignAcc1" presStyleIdx="1" presStyleCnt="3"/>
      <dgm:spPr/>
      <dgm:t>
        <a:bodyPr/>
        <a:lstStyle/>
        <a:p>
          <a:endParaRPr lang="en-US"/>
        </a:p>
      </dgm:t>
    </dgm:pt>
    <dgm:pt modelId="{7F7F6A99-A4F0-47FB-8318-030A81CA9805}" type="pres">
      <dgm:prSet presAssocID="{FD0B0E3B-43B1-4B26-98A2-7C64FFEDAA35}" presName="vertSpace3" presStyleLbl="node1" presStyleIdx="1" presStyleCnt="3"/>
      <dgm:spPr/>
    </dgm:pt>
    <dgm:pt modelId="{BE0E9F8E-B834-4369-921E-9BECA120526E}" type="pres">
      <dgm:prSet presAssocID="{FD0B0E3B-43B1-4B26-98A2-7C64FFEDAA35}" presName="circle3" presStyleLbl="node1" presStyleIdx="2" presStyleCnt="3"/>
      <dgm:spPr/>
    </dgm:pt>
    <dgm:pt modelId="{C854AFCC-B85E-4130-9DC2-0D4B77DEB313}" type="pres">
      <dgm:prSet presAssocID="{FD0B0E3B-43B1-4B26-98A2-7C64FFEDAA35}" presName="rect3" presStyleLbl="alignAcc1" presStyleIdx="2" presStyleCnt="3"/>
      <dgm:spPr/>
    </dgm:pt>
    <dgm:pt modelId="{FDD37961-F7B6-4CC4-8440-47FE07C3B505}" type="pres">
      <dgm:prSet presAssocID="{E914C2CC-941F-4BD7-B09C-EFFEE9624813}" presName="rect1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4884C8-003E-4239-B503-3F17A91E147A}" type="pres">
      <dgm:prSet presAssocID="{74A4F8D5-0009-4293-814C-8FE23594A98C}" presName="rect2ParTxNoCh" presStyleLbl="alignAcc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A83492-43B1-42E0-82B7-377CAF549780}" type="pres">
      <dgm:prSet presAssocID="{FD0B0E3B-43B1-4B26-98A2-7C64FFEDAA35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3D7B1B67-BA27-4C33-B3BA-CC195FA2149E}" type="presOf" srcId="{E914C2CC-941F-4BD7-B09C-EFFEE9624813}" destId="{668A63D6-337B-4A25-9B75-3D5ECD4FE05A}" srcOrd="0" destOrd="0" presId="urn:microsoft.com/office/officeart/2005/8/layout/target3"/>
    <dgm:cxn modelId="{7F55A331-3CAE-4CF8-820E-94F7E7580391}" type="presOf" srcId="{B2360532-79EE-4CFE-8BF2-557EFF2E137D}" destId="{E0C4301F-DAE1-4F76-A25A-5A3E8945A4A8}" srcOrd="0" destOrd="0" presId="urn:microsoft.com/office/officeart/2005/8/layout/target3"/>
    <dgm:cxn modelId="{768AB2E4-6FDC-4428-AC21-F2AE699E7BD5}" type="presOf" srcId="{FD0B0E3B-43B1-4B26-98A2-7C64FFEDAA35}" destId="{93A83492-43B1-42E0-82B7-377CAF549780}" srcOrd="1" destOrd="0" presId="urn:microsoft.com/office/officeart/2005/8/layout/target3"/>
    <dgm:cxn modelId="{3D1D0F46-2C4F-43F5-A1B5-2275BF3E32A1}" srcId="{B2360532-79EE-4CFE-8BF2-557EFF2E137D}" destId="{FD0B0E3B-43B1-4B26-98A2-7C64FFEDAA35}" srcOrd="2" destOrd="0" parTransId="{FBDF6F90-7776-4874-A2D7-1C0320536204}" sibTransId="{81355728-0DD6-4A50-B32D-CC814C053474}"/>
    <dgm:cxn modelId="{046E5555-C092-4676-B1BD-FF4DFCDD15C3}" type="presOf" srcId="{E914C2CC-941F-4BD7-B09C-EFFEE9624813}" destId="{FDD37961-F7B6-4CC4-8440-47FE07C3B505}" srcOrd="1" destOrd="0" presId="urn:microsoft.com/office/officeart/2005/8/layout/target3"/>
    <dgm:cxn modelId="{CEC99CCE-6029-4D0D-A334-8681422076CC}" type="presOf" srcId="{FD0B0E3B-43B1-4B26-98A2-7C64FFEDAA35}" destId="{C854AFCC-B85E-4130-9DC2-0D4B77DEB313}" srcOrd="0" destOrd="0" presId="urn:microsoft.com/office/officeart/2005/8/layout/target3"/>
    <dgm:cxn modelId="{0825A2CE-7242-47E5-9ED8-43228B716FCC}" type="presOf" srcId="{74A4F8D5-0009-4293-814C-8FE23594A98C}" destId="{B92F9FF7-EAB7-444A-BFCC-61C0C35D3D44}" srcOrd="0" destOrd="0" presId="urn:microsoft.com/office/officeart/2005/8/layout/target3"/>
    <dgm:cxn modelId="{0E759BBA-23A6-4F38-B05F-07E07AF6B89F}" srcId="{B2360532-79EE-4CFE-8BF2-557EFF2E137D}" destId="{74A4F8D5-0009-4293-814C-8FE23594A98C}" srcOrd="1" destOrd="0" parTransId="{86A9622A-877E-41F0-A342-B36AA665D055}" sibTransId="{FD2887E6-D6C3-46CA-9628-9A06CF7C17AA}"/>
    <dgm:cxn modelId="{E2316DAC-0463-4282-87E2-ECDA70E7D2C0}" srcId="{B2360532-79EE-4CFE-8BF2-557EFF2E137D}" destId="{E914C2CC-941F-4BD7-B09C-EFFEE9624813}" srcOrd="0" destOrd="0" parTransId="{04FA71F1-7A13-4025-9F53-85FD3A8EFB04}" sibTransId="{51D2E689-CC46-428B-8B67-A89128B1AEBC}"/>
    <dgm:cxn modelId="{39655928-6F48-41C4-B03A-83833D1AE4D0}" type="presOf" srcId="{74A4F8D5-0009-4293-814C-8FE23594A98C}" destId="{614884C8-003E-4239-B503-3F17A91E147A}" srcOrd="1" destOrd="0" presId="urn:microsoft.com/office/officeart/2005/8/layout/target3"/>
    <dgm:cxn modelId="{A1D2F72A-7956-4EC4-88D5-157EFAE9EE31}" type="presParOf" srcId="{E0C4301F-DAE1-4F76-A25A-5A3E8945A4A8}" destId="{A9920EBC-73CB-44C9-8C99-CF6336AFC380}" srcOrd="0" destOrd="0" presId="urn:microsoft.com/office/officeart/2005/8/layout/target3"/>
    <dgm:cxn modelId="{F30B79A7-794B-4AD7-B1B4-F9291F56CEB8}" type="presParOf" srcId="{E0C4301F-DAE1-4F76-A25A-5A3E8945A4A8}" destId="{38124948-48EC-48B9-BA53-2B45099AC909}" srcOrd="1" destOrd="0" presId="urn:microsoft.com/office/officeart/2005/8/layout/target3"/>
    <dgm:cxn modelId="{E653952D-308E-4E90-B3AB-31CDFA2F30D8}" type="presParOf" srcId="{E0C4301F-DAE1-4F76-A25A-5A3E8945A4A8}" destId="{668A63D6-337B-4A25-9B75-3D5ECD4FE05A}" srcOrd="2" destOrd="0" presId="urn:microsoft.com/office/officeart/2005/8/layout/target3"/>
    <dgm:cxn modelId="{6DE372A8-9535-4E4B-B973-3C929F40FD1B}" type="presParOf" srcId="{E0C4301F-DAE1-4F76-A25A-5A3E8945A4A8}" destId="{ED893686-9EF6-4CA9-A3CB-3209379811B4}" srcOrd="3" destOrd="0" presId="urn:microsoft.com/office/officeart/2005/8/layout/target3"/>
    <dgm:cxn modelId="{D31C482D-39A3-435E-BE05-D34FF567548A}" type="presParOf" srcId="{E0C4301F-DAE1-4F76-A25A-5A3E8945A4A8}" destId="{273664F8-A852-4A16-8E22-700A25CE9765}" srcOrd="4" destOrd="0" presId="urn:microsoft.com/office/officeart/2005/8/layout/target3"/>
    <dgm:cxn modelId="{AB5F3CD3-CB53-47E1-84D3-3958CF52ADC5}" type="presParOf" srcId="{E0C4301F-DAE1-4F76-A25A-5A3E8945A4A8}" destId="{B92F9FF7-EAB7-444A-BFCC-61C0C35D3D44}" srcOrd="5" destOrd="0" presId="urn:microsoft.com/office/officeart/2005/8/layout/target3"/>
    <dgm:cxn modelId="{4BB240E5-6DB7-43BD-BE3B-9AAAFDC46571}" type="presParOf" srcId="{E0C4301F-DAE1-4F76-A25A-5A3E8945A4A8}" destId="{7F7F6A99-A4F0-47FB-8318-030A81CA9805}" srcOrd="6" destOrd="0" presId="urn:microsoft.com/office/officeart/2005/8/layout/target3"/>
    <dgm:cxn modelId="{CCFA1A8A-0155-48B8-B845-F069EE457357}" type="presParOf" srcId="{E0C4301F-DAE1-4F76-A25A-5A3E8945A4A8}" destId="{BE0E9F8E-B834-4369-921E-9BECA120526E}" srcOrd="7" destOrd="0" presId="urn:microsoft.com/office/officeart/2005/8/layout/target3"/>
    <dgm:cxn modelId="{27890560-C595-4311-8602-F6D78AE1986A}" type="presParOf" srcId="{E0C4301F-DAE1-4F76-A25A-5A3E8945A4A8}" destId="{C854AFCC-B85E-4130-9DC2-0D4B77DEB313}" srcOrd="8" destOrd="0" presId="urn:microsoft.com/office/officeart/2005/8/layout/target3"/>
    <dgm:cxn modelId="{5D7F303F-2217-443C-9D97-891E0C4A6B50}" type="presParOf" srcId="{E0C4301F-DAE1-4F76-A25A-5A3E8945A4A8}" destId="{FDD37961-F7B6-4CC4-8440-47FE07C3B505}" srcOrd="9" destOrd="0" presId="urn:microsoft.com/office/officeart/2005/8/layout/target3"/>
    <dgm:cxn modelId="{2CA1623C-CABB-4CEB-888A-A84E12CD35A0}" type="presParOf" srcId="{E0C4301F-DAE1-4F76-A25A-5A3E8945A4A8}" destId="{614884C8-003E-4239-B503-3F17A91E147A}" srcOrd="10" destOrd="0" presId="urn:microsoft.com/office/officeart/2005/8/layout/target3"/>
    <dgm:cxn modelId="{F3399293-F1CD-48A8-B7E6-E24896AB7EE0}" type="presParOf" srcId="{E0C4301F-DAE1-4F76-A25A-5A3E8945A4A8}" destId="{93A83492-43B1-42E0-82B7-377CAF549780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6554A-EC0C-47E0-B1E8-E1DD1267C5BE}">
      <dsp:nvSpPr>
        <dsp:cNvPr id="0" name=""/>
        <dsp:cNvSpPr/>
      </dsp:nvSpPr>
      <dsp:spPr>
        <a:xfrm>
          <a:off x="216017" y="727290"/>
          <a:ext cx="265951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0"/>
            </a:rPr>
            <a:t>联课活动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sp:txBody>
      <dsp:txXfrm>
        <a:off x="216017" y="727290"/>
        <a:ext cx="2659517" cy="1287000"/>
      </dsp:txXfrm>
    </dsp:sp>
    <dsp:sp modelId="{A7F673CC-E6D2-4FBF-9A99-0729801475F0}">
      <dsp:nvSpPr>
        <dsp:cNvPr id="0" name=""/>
        <dsp:cNvSpPr/>
      </dsp:nvSpPr>
      <dsp:spPr>
        <a:xfrm>
          <a:off x="2875535" y="365331"/>
          <a:ext cx="428964" cy="2010937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77DBEF-4523-4BE9-871F-067D12414D32}">
      <dsp:nvSpPr>
        <dsp:cNvPr id="0" name=""/>
        <dsp:cNvSpPr/>
      </dsp:nvSpPr>
      <dsp:spPr>
        <a:xfrm>
          <a:off x="3476085" y="365331"/>
          <a:ext cx="4887192" cy="201093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联课活动的重要性</a:t>
          </a:r>
          <a:endParaRPr lang="en-MY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联课活动的发展</a:t>
          </a:r>
          <a:endParaRPr lang="en-MY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联课活动的意涵</a:t>
          </a:r>
          <a:endParaRPr lang="en-MY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联课活动的推动与建议</a:t>
          </a:r>
          <a:endParaRPr lang="en-MY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76085" y="365331"/>
        <a:ext cx="4887192" cy="2010937"/>
      </dsp:txXfrm>
    </dsp:sp>
    <dsp:sp modelId="{41C3A4A2-A46E-4B13-B63F-2A43FF750EB3}">
      <dsp:nvSpPr>
        <dsp:cNvPr id="0" name=""/>
        <dsp:cNvSpPr/>
      </dsp:nvSpPr>
      <dsp:spPr>
        <a:xfrm>
          <a:off x="216017" y="2891236"/>
          <a:ext cx="2659517" cy="1287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71120" rIns="199136" bIns="71120" numCol="1" spcCol="1270" anchor="ctr" anchorCtr="0">
          <a:noAutofit/>
        </a:bodyPr>
        <a:lstStyle/>
        <a:p>
          <a:pPr lvl="0" algn="r" defTabSz="1244600">
            <a:lnSpc>
              <a:spcPts val="3700"/>
            </a:lnSpc>
            <a:spcBef>
              <a:spcPct val="0"/>
            </a:spcBef>
            <a:spcAft>
              <a:spcPts val="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  <a:cs typeface="Microsoft YaHei" charset="0"/>
            </a:rPr>
            <a:t>其他学习历程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  <a:cs typeface="Microsoft YaHei" charset="0"/>
          </a:endParaRPr>
        </a:p>
      </dsp:txBody>
      <dsp:txXfrm>
        <a:off x="216017" y="2891236"/>
        <a:ext cx="2659517" cy="1287000"/>
      </dsp:txXfrm>
    </dsp:sp>
    <dsp:sp modelId="{85727CAF-993D-4934-88EB-F915E41D6383}">
      <dsp:nvSpPr>
        <dsp:cNvPr id="0" name=""/>
        <dsp:cNvSpPr/>
      </dsp:nvSpPr>
      <dsp:spPr>
        <a:xfrm>
          <a:off x="2875535" y="2529268"/>
          <a:ext cx="428964" cy="2010937"/>
        </a:xfrm>
        <a:prstGeom prst="leftBrace">
          <a:avLst>
            <a:gd name="adj1" fmla="val 35000"/>
            <a:gd name="adj2" fmla="val 50000"/>
          </a:avLst>
        </a:pr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F746E-9DA0-4B70-9066-466B6D8C0A1A}">
      <dsp:nvSpPr>
        <dsp:cNvPr id="0" name=""/>
        <dsp:cNvSpPr/>
      </dsp:nvSpPr>
      <dsp:spPr>
        <a:xfrm>
          <a:off x="3476085" y="2529268"/>
          <a:ext cx="4887192" cy="2010937"/>
        </a:xfrm>
        <a:prstGeom prst="rect">
          <a:avLst/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德育与公民教育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学生社团</a:t>
          </a:r>
          <a:endParaRPr lang="en-MY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生活、生涯与学习辅导</a:t>
          </a:r>
          <a:endParaRPr lang="en-MY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85750" lvl="1" indent="-285750" algn="l" defTabSz="1244600">
            <a:lnSpc>
              <a:spcPts val="35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zh-CN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体育活动</a:t>
          </a:r>
          <a:endParaRPr lang="en-MY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476085" y="2529268"/>
        <a:ext cx="4887192" cy="201093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B8A559-B0E1-4F13-ABC2-66B7B96F2CD7}">
      <dsp:nvSpPr>
        <dsp:cNvPr id="0" name=""/>
        <dsp:cNvSpPr/>
      </dsp:nvSpPr>
      <dsp:spPr>
        <a:xfrm>
          <a:off x="3024336" y="1451997"/>
          <a:ext cx="1954559" cy="1176389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跨单位</a:t>
          </a:r>
          <a:r>
            <a:rPr lang="en-US" altLang="zh-CN" sz="3200" b="0" kern="120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3200" b="0" kern="120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3200" b="0" kern="120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资源整合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081763" y="1509424"/>
        <a:ext cx="1839705" cy="1061535"/>
      </dsp:txXfrm>
    </dsp:sp>
    <dsp:sp modelId="{50BFEE70-15E1-4F89-8722-DDE67644F89C}">
      <dsp:nvSpPr>
        <dsp:cNvPr id="0" name=""/>
        <dsp:cNvSpPr/>
      </dsp:nvSpPr>
      <dsp:spPr>
        <a:xfrm rot="16200000">
          <a:off x="3689543" y="1139925"/>
          <a:ext cx="62414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414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67937A-A391-4B26-B5A7-5939383C5FBB}">
      <dsp:nvSpPr>
        <dsp:cNvPr id="0" name=""/>
        <dsp:cNvSpPr/>
      </dsp:nvSpPr>
      <dsp:spPr>
        <a:xfrm>
          <a:off x="3128165" y="39671"/>
          <a:ext cx="1746900" cy="788181"/>
        </a:xfrm>
        <a:prstGeom prst="roundRect">
          <a:avLst/>
        </a:prstGeom>
        <a:gradFill rotWithShape="0">
          <a:gsLst>
            <a:gs pos="0">
              <a:schemeClr val="accent3">
                <a:hueOff val="1607181"/>
                <a:satOff val="-2411"/>
                <a:lumOff val="-392"/>
                <a:alphaOff val="0"/>
                <a:tint val="50000"/>
                <a:satMod val="300000"/>
              </a:schemeClr>
            </a:gs>
            <a:gs pos="35000">
              <a:schemeClr val="accent3">
                <a:hueOff val="1607181"/>
                <a:satOff val="-2411"/>
                <a:lumOff val="-392"/>
                <a:alphaOff val="0"/>
                <a:tint val="37000"/>
                <a:satMod val="300000"/>
              </a:schemeClr>
            </a:gs>
            <a:gs pos="100000">
              <a:schemeClr val="accent3">
                <a:hueOff val="1607181"/>
                <a:satOff val="-2411"/>
                <a:lumOff val="-392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联课处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166641" y="78147"/>
        <a:ext cx="1669948" cy="711229"/>
      </dsp:txXfrm>
    </dsp:sp>
    <dsp:sp modelId="{89642E6D-70FE-4486-A024-4F36CA56409D}">
      <dsp:nvSpPr>
        <dsp:cNvPr id="0" name=""/>
        <dsp:cNvSpPr/>
      </dsp:nvSpPr>
      <dsp:spPr>
        <a:xfrm rot="20113380">
          <a:off x="4961717" y="1510896"/>
          <a:ext cx="37321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7321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44291F-9F94-46CF-8CE3-D7C1670AA6A2}">
      <dsp:nvSpPr>
        <dsp:cNvPr id="0" name=""/>
        <dsp:cNvSpPr/>
      </dsp:nvSpPr>
      <dsp:spPr>
        <a:xfrm>
          <a:off x="5298096" y="644510"/>
          <a:ext cx="1746900" cy="788181"/>
        </a:xfrm>
        <a:prstGeom prst="roundRect">
          <a:avLst/>
        </a:prstGeom>
        <a:gradFill rotWithShape="0">
          <a:gsLst>
            <a:gs pos="0">
              <a:schemeClr val="accent3">
                <a:hueOff val="3214361"/>
                <a:satOff val="-4823"/>
                <a:lumOff val="-784"/>
                <a:alphaOff val="0"/>
                <a:tint val="50000"/>
                <a:satMod val="300000"/>
              </a:schemeClr>
            </a:gs>
            <a:gs pos="35000">
              <a:schemeClr val="accent3">
                <a:hueOff val="3214361"/>
                <a:satOff val="-4823"/>
                <a:lumOff val="-784"/>
                <a:alphaOff val="0"/>
                <a:tint val="37000"/>
                <a:satMod val="300000"/>
              </a:schemeClr>
            </a:gs>
            <a:gs pos="100000">
              <a:schemeClr val="accent3">
                <a:hueOff val="3214361"/>
                <a:satOff val="-4823"/>
                <a:lumOff val="-784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教务处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336572" y="682986"/>
        <a:ext cx="1669948" cy="711229"/>
      </dsp:txXfrm>
    </dsp:sp>
    <dsp:sp modelId="{7F37F8D6-33A8-4EBC-8CD9-03775612B5D6}">
      <dsp:nvSpPr>
        <dsp:cNvPr id="0" name=""/>
        <dsp:cNvSpPr/>
      </dsp:nvSpPr>
      <dsp:spPr>
        <a:xfrm rot="492094">
          <a:off x="4975644" y="2226403"/>
          <a:ext cx="6358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35871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B1F0B1-DC28-4C02-85D7-B766CFC63AC9}">
      <dsp:nvSpPr>
        <dsp:cNvPr id="0" name=""/>
        <dsp:cNvSpPr/>
      </dsp:nvSpPr>
      <dsp:spPr>
        <a:xfrm>
          <a:off x="5608264" y="2003559"/>
          <a:ext cx="1746900" cy="788181"/>
        </a:xfrm>
        <a:prstGeom prst="roundRect">
          <a:avLst/>
        </a:prstGeom>
        <a:gradFill rotWithShape="0">
          <a:gsLst>
            <a:gs pos="0">
              <a:schemeClr val="accent3">
                <a:hueOff val="4821541"/>
                <a:satOff val="-7234"/>
                <a:lumOff val="-1176"/>
                <a:alphaOff val="0"/>
                <a:tint val="50000"/>
                <a:satMod val="300000"/>
              </a:schemeClr>
            </a:gs>
            <a:gs pos="35000">
              <a:schemeClr val="accent3">
                <a:hueOff val="4821541"/>
                <a:satOff val="-7234"/>
                <a:lumOff val="-1176"/>
                <a:alphaOff val="0"/>
                <a:tint val="37000"/>
                <a:satMod val="300000"/>
              </a:schemeClr>
            </a:gs>
            <a:gs pos="100000">
              <a:schemeClr val="accent3">
                <a:hueOff val="4821541"/>
                <a:satOff val="-7234"/>
                <a:lumOff val="-117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训导处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646740" y="2042035"/>
        <a:ext cx="1669948" cy="711229"/>
      </dsp:txXfrm>
    </dsp:sp>
    <dsp:sp modelId="{12F236E6-9F4E-44F0-936A-6F586323F1A5}">
      <dsp:nvSpPr>
        <dsp:cNvPr id="0" name=""/>
        <dsp:cNvSpPr/>
      </dsp:nvSpPr>
      <dsp:spPr>
        <a:xfrm rot="2516230">
          <a:off x="4567201" y="2860917"/>
          <a:ext cx="695867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867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0F696E-6605-4323-BB54-9F3CDF78B6C7}">
      <dsp:nvSpPr>
        <dsp:cNvPr id="0" name=""/>
        <dsp:cNvSpPr/>
      </dsp:nvSpPr>
      <dsp:spPr>
        <a:xfrm>
          <a:off x="4739153" y="3093446"/>
          <a:ext cx="1746900" cy="788181"/>
        </a:xfrm>
        <a:prstGeom prst="roundRect">
          <a:avLst/>
        </a:prstGeom>
        <a:gradFill rotWithShape="0">
          <a:gsLst>
            <a:gs pos="0">
              <a:schemeClr val="accent3">
                <a:hueOff val="6428722"/>
                <a:satOff val="-9646"/>
                <a:lumOff val="-1569"/>
                <a:alphaOff val="0"/>
                <a:tint val="50000"/>
                <a:satMod val="300000"/>
              </a:schemeClr>
            </a:gs>
            <a:gs pos="35000">
              <a:schemeClr val="accent3">
                <a:hueOff val="6428722"/>
                <a:satOff val="-9646"/>
                <a:lumOff val="-1569"/>
                <a:alphaOff val="0"/>
                <a:tint val="37000"/>
                <a:satMod val="300000"/>
              </a:schemeClr>
            </a:gs>
            <a:gs pos="100000">
              <a:schemeClr val="accent3">
                <a:hueOff val="6428722"/>
                <a:satOff val="-9646"/>
                <a:lumOff val="-1569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辅导处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777629" y="3131922"/>
        <a:ext cx="1669948" cy="711229"/>
      </dsp:txXfrm>
    </dsp:sp>
    <dsp:sp modelId="{A070F39C-982C-4247-BF19-11EF3C1B80D6}">
      <dsp:nvSpPr>
        <dsp:cNvPr id="0" name=""/>
        <dsp:cNvSpPr/>
      </dsp:nvSpPr>
      <dsp:spPr>
        <a:xfrm rot="8272723">
          <a:off x="2747273" y="2860921"/>
          <a:ext cx="6934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3403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D23815-E1FF-43BA-BEAC-3BE7B58542CC}">
      <dsp:nvSpPr>
        <dsp:cNvPr id="0" name=""/>
        <dsp:cNvSpPr/>
      </dsp:nvSpPr>
      <dsp:spPr>
        <a:xfrm>
          <a:off x="1527544" y="3093455"/>
          <a:ext cx="1746900" cy="788181"/>
        </a:xfrm>
        <a:prstGeom prst="roundRect">
          <a:avLst/>
        </a:prstGeom>
        <a:gradFill rotWithShape="0">
          <a:gsLst>
            <a:gs pos="0">
              <a:schemeClr val="accent3">
                <a:hueOff val="8035903"/>
                <a:satOff val="-12057"/>
                <a:lumOff val="-1961"/>
                <a:alphaOff val="0"/>
                <a:tint val="50000"/>
                <a:satMod val="300000"/>
              </a:schemeClr>
            </a:gs>
            <a:gs pos="35000">
              <a:schemeClr val="accent3">
                <a:hueOff val="8035903"/>
                <a:satOff val="-12057"/>
                <a:lumOff val="-1961"/>
                <a:alphaOff val="0"/>
                <a:tint val="37000"/>
                <a:satMod val="300000"/>
              </a:schemeClr>
            </a:gs>
            <a:gs pos="100000">
              <a:schemeClr val="accent3">
                <a:hueOff val="8035903"/>
                <a:satOff val="-12057"/>
                <a:lumOff val="-196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体育处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566020" y="3131931"/>
        <a:ext cx="1669948" cy="711229"/>
      </dsp:txXfrm>
    </dsp:sp>
    <dsp:sp modelId="{8896202C-856D-4F9F-9231-303FF5840D21}">
      <dsp:nvSpPr>
        <dsp:cNvPr id="0" name=""/>
        <dsp:cNvSpPr/>
      </dsp:nvSpPr>
      <dsp:spPr>
        <a:xfrm rot="10305885">
          <a:off x="2402096" y="2226430"/>
          <a:ext cx="625464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25464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1DA4D4-47C8-4367-9D8A-CD724EE7491C}">
      <dsp:nvSpPr>
        <dsp:cNvPr id="0" name=""/>
        <dsp:cNvSpPr/>
      </dsp:nvSpPr>
      <dsp:spPr>
        <a:xfrm>
          <a:off x="658420" y="2003549"/>
          <a:ext cx="1746900" cy="788181"/>
        </a:xfrm>
        <a:prstGeom prst="roundRect">
          <a:avLst/>
        </a:prstGeom>
        <a:gradFill rotWithShape="0">
          <a:gsLst>
            <a:gs pos="0">
              <a:schemeClr val="accent3">
                <a:hueOff val="9643083"/>
                <a:satOff val="-14469"/>
                <a:lumOff val="-2353"/>
                <a:alphaOff val="0"/>
                <a:tint val="50000"/>
                <a:satMod val="300000"/>
              </a:schemeClr>
            </a:gs>
            <a:gs pos="35000">
              <a:schemeClr val="accent3">
                <a:hueOff val="9643083"/>
                <a:satOff val="-14469"/>
                <a:lumOff val="-2353"/>
                <a:alphaOff val="0"/>
                <a:tint val="37000"/>
                <a:satMod val="300000"/>
              </a:schemeClr>
            </a:gs>
            <a:gs pos="100000">
              <a:schemeClr val="accent3">
                <a:hueOff val="9643083"/>
                <a:satOff val="-14469"/>
                <a:lumOff val="-235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国际处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96896" y="2042025"/>
        <a:ext cx="1669948" cy="711229"/>
      </dsp:txXfrm>
    </dsp:sp>
    <dsp:sp modelId="{3F80C978-26E4-4BD0-976F-A0B3DB1CAB50}">
      <dsp:nvSpPr>
        <dsp:cNvPr id="0" name=""/>
        <dsp:cNvSpPr/>
      </dsp:nvSpPr>
      <dsp:spPr>
        <a:xfrm rot="12292915">
          <a:off x="2674744" y="1509804"/>
          <a:ext cx="366605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6605" y="0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670EB7-4D34-4BB3-B290-B6C4C09B1CA6}">
      <dsp:nvSpPr>
        <dsp:cNvPr id="0" name=""/>
        <dsp:cNvSpPr/>
      </dsp:nvSpPr>
      <dsp:spPr>
        <a:xfrm>
          <a:off x="968611" y="644499"/>
          <a:ext cx="1746900" cy="788181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。。。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007087" y="682975"/>
        <a:ext cx="1669948" cy="71122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E2094-52C8-40E9-99A6-6A8B369C986D}">
      <dsp:nvSpPr>
        <dsp:cNvPr id="0" name=""/>
        <dsp:cNvSpPr/>
      </dsp:nvSpPr>
      <dsp:spPr>
        <a:xfrm>
          <a:off x="3503" y="0"/>
          <a:ext cx="3639898" cy="864096"/>
        </a:xfrm>
        <a:prstGeom prst="chevron">
          <a:avLst>
            <a:gd name="adj" fmla="val 4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7F80A-B1D7-44CD-BB00-195B2161CF3C}">
      <dsp:nvSpPr>
        <dsp:cNvPr id="0" name=""/>
        <dsp:cNvSpPr/>
      </dsp:nvSpPr>
      <dsp:spPr>
        <a:xfrm>
          <a:off x="974142" y="216023"/>
          <a:ext cx="3073692" cy="864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行为规范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999451" y="241332"/>
        <a:ext cx="3023074" cy="813478"/>
      </dsp:txXfrm>
    </dsp:sp>
    <dsp:sp modelId="{4F351F18-A50F-450F-BAC1-D3FA960A7D3C}">
      <dsp:nvSpPr>
        <dsp:cNvPr id="0" name=""/>
        <dsp:cNvSpPr/>
      </dsp:nvSpPr>
      <dsp:spPr>
        <a:xfrm>
          <a:off x="4161076" y="0"/>
          <a:ext cx="3639898" cy="864096"/>
        </a:xfrm>
        <a:prstGeom prst="chevron">
          <a:avLst>
            <a:gd name="adj" fmla="val 4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B0702-7237-4F25-B6CD-F1194248C386}">
      <dsp:nvSpPr>
        <dsp:cNvPr id="0" name=""/>
        <dsp:cNvSpPr/>
      </dsp:nvSpPr>
      <dsp:spPr>
        <a:xfrm>
          <a:off x="5131716" y="216023"/>
          <a:ext cx="3073692" cy="864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社会实践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157025" y="241332"/>
        <a:ext cx="3023074" cy="81347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99E2094-52C8-40E9-99A6-6A8B369C986D}">
      <dsp:nvSpPr>
        <dsp:cNvPr id="0" name=""/>
        <dsp:cNvSpPr/>
      </dsp:nvSpPr>
      <dsp:spPr>
        <a:xfrm>
          <a:off x="3503" y="0"/>
          <a:ext cx="3639898" cy="864096"/>
        </a:xfrm>
        <a:prstGeom prst="chevron">
          <a:avLst>
            <a:gd name="adj" fmla="val 4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C57F80A-B1D7-44CD-BB00-195B2161CF3C}">
      <dsp:nvSpPr>
        <dsp:cNvPr id="0" name=""/>
        <dsp:cNvSpPr/>
      </dsp:nvSpPr>
      <dsp:spPr>
        <a:xfrm>
          <a:off x="974142" y="216023"/>
          <a:ext cx="3073692" cy="864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跟随参与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999451" y="241332"/>
        <a:ext cx="3023074" cy="813478"/>
      </dsp:txXfrm>
    </dsp:sp>
    <dsp:sp modelId="{4F351F18-A50F-450F-BAC1-D3FA960A7D3C}">
      <dsp:nvSpPr>
        <dsp:cNvPr id="0" name=""/>
        <dsp:cNvSpPr/>
      </dsp:nvSpPr>
      <dsp:spPr>
        <a:xfrm>
          <a:off x="4161076" y="0"/>
          <a:ext cx="3639898" cy="864096"/>
        </a:xfrm>
        <a:prstGeom prst="chevron">
          <a:avLst>
            <a:gd name="adj" fmla="val 4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BB0702-7237-4F25-B6CD-F1194248C386}">
      <dsp:nvSpPr>
        <dsp:cNvPr id="0" name=""/>
        <dsp:cNvSpPr/>
      </dsp:nvSpPr>
      <dsp:spPr>
        <a:xfrm>
          <a:off x="5131716" y="216023"/>
          <a:ext cx="3073692" cy="864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领导策划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5157025" y="241332"/>
        <a:ext cx="3023074" cy="81347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351F18-A50F-450F-BAC1-D3FA960A7D3C}">
      <dsp:nvSpPr>
        <dsp:cNvPr id="0" name=""/>
        <dsp:cNvSpPr/>
      </dsp:nvSpPr>
      <dsp:spPr>
        <a:xfrm>
          <a:off x="1534" y="0"/>
          <a:ext cx="6406799" cy="864096"/>
        </a:xfrm>
        <a:prstGeom prst="chevron">
          <a:avLst>
            <a:gd name="adj" fmla="val 4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1BB0702-7237-4F25-B6CD-F1194248C386}">
      <dsp:nvSpPr>
        <dsp:cNvPr id="0" name=""/>
        <dsp:cNvSpPr/>
      </dsp:nvSpPr>
      <dsp:spPr>
        <a:xfrm>
          <a:off x="622837" y="216024"/>
          <a:ext cx="7584539" cy="86409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建立习惯、培养自主学习及解决问题的能力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648146" y="241333"/>
        <a:ext cx="7533921" cy="81347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324E7D-0E4C-4ABE-89DE-C284B4945439}">
      <dsp:nvSpPr>
        <dsp:cNvPr id="0" name=""/>
        <dsp:cNvSpPr/>
      </dsp:nvSpPr>
      <dsp:spPr>
        <a:xfrm>
          <a:off x="392677" y="1143"/>
          <a:ext cx="3588762" cy="5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全校级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08301" y="16767"/>
        <a:ext cx="3557514" cy="502189"/>
      </dsp:txXfrm>
    </dsp:sp>
    <dsp:sp modelId="{D42086F4-BB59-438F-8FE8-444F4E4A3915}">
      <dsp:nvSpPr>
        <dsp:cNvPr id="0" name=""/>
        <dsp:cNvSpPr/>
      </dsp:nvSpPr>
      <dsp:spPr>
        <a:xfrm>
          <a:off x="751554" y="534581"/>
          <a:ext cx="358876" cy="40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077"/>
              </a:lnTo>
              <a:lnTo>
                <a:pt x="358876" y="4000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7BA904-866D-4617-B349-E09296C368BA}">
      <dsp:nvSpPr>
        <dsp:cNvPr id="0" name=""/>
        <dsp:cNvSpPr/>
      </dsp:nvSpPr>
      <dsp:spPr>
        <a:xfrm>
          <a:off x="1110430" y="667940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德育</a:t>
          </a:r>
          <a:r>
            <a:rPr lang="en-US" altLang="zh-CN" sz="32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公民教育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126054" y="683564"/>
        <a:ext cx="2839762" cy="502189"/>
      </dsp:txXfrm>
    </dsp:sp>
    <dsp:sp modelId="{88C63942-B7E6-4DCF-A030-856C2B931BD8}">
      <dsp:nvSpPr>
        <dsp:cNvPr id="0" name=""/>
        <dsp:cNvSpPr/>
      </dsp:nvSpPr>
      <dsp:spPr>
        <a:xfrm>
          <a:off x="751554" y="534581"/>
          <a:ext cx="358876" cy="1066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874"/>
              </a:lnTo>
              <a:lnTo>
                <a:pt x="358876" y="10668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685F5B-1B06-4365-B621-33A91A1A9714}">
      <dsp:nvSpPr>
        <dsp:cNvPr id="0" name=""/>
        <dsp:cNvSpPr/>
      </dsp:nvSpPr>
      <dsp:spPr>
        <a:xfrm>
          <a:off x="1110430" y="1334736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语文加强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126054" y="1350360"/>
        <a:ext cx="2839762" cy="502189"/>
      </dsp:txXfrm>
    </dsp:sp>
    <dsp:sp modelId="{A8CF36CA-F265-422F-82FE-E89F51851099}">
      <dsp:nvSpPr>
        <dsp:cNvPr id="0" name=""/>
        <dsp:cNvSpPr/>
      </dsp:nvSpPr>
      <dsp:spPr>
        <a:xfrm>
          <a:off x="751554" y="534581"/>
          <a:ext cx="358876" cy="173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670"/>
              </a:lnTo>
              <a:lnTo>
                <a:pt x="358876" y="17336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1B7F25-595E-473B-822F-A86D8523ED82}">
      <dsp:nvSpPr>
        <dsp:cNvPr id="0" name=""/>
        <dsp:cNvSpPr/>
      </dsp:nvSpPr>
      <dsp:spPr>
        <a:xfrm>
          <a:off x="1110430" y="2001533"/>
          <a:ext cx="2869721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校庆义卖会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126054" y="2017157"/>
        <a:ext cx="2838473" cy="502189"/>
      </dsp:txXfrm>
    </dsp:sp>
    <dsp:sp modelId="{26976AB0-535F-4850-A3B2-444282F4C8B6}">
      <dsp:nvSpPr>
        <dsp:cNvPr id="0" name=""/>
        <dsp:cNvSpPr/>
      </dsp:nvSpPr>
      <dsp:spPr>
        <a:xfrm>
          <a:off x="751554" y="534581"/>
          <a:ext cx="358876" cy="2400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467"/>
              </a:lnTo>
              <a:lnTo>
                <a:pt x="358876" y="2400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4B6A1C-B91B-4AB7-A899-2F83892F7CD1}">
      <dsp:nvSpPr>
        <dsp:cNvPr id="0" name=""/>
        <dsp:cNvSpPr/>
      </dsp:nvSpPr>
      <dsp:spPr>
        <a:xfrm>
          <a:off x="1110430" y="2668329"/>
          <a:ext cx="2869721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晨读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126054" y="2683953"/>
        <a:ext cx="2838473" cy="502189"/>
      </dsp:txXfrm>
    </dsp:sp>
    <dsp:sp modelId="{A036187A-E31C-42FE-9CA3-E3A7140266B8}">
      <dsp:nvSpPr>
        <dsp:cNvPr id="0" name=""/>
        <dsp:cNvSpPr/>
      </dsp:nvSpPr>
      <dsp:spPr>
        <a:xfrm>
          <a:off x="751554" y="534581"/>
          <a:ext cx="358876" cy="306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7263"/>
              </a:lnTo>
              <a:lnTo>
                <a:pt x="358876" y="30672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D1B036-0BFC-4C04-8FBA-37D1CFC731D2}">
      <dsp:nvSpPr>
        <dsp:cNvPr id="0" name=""/>
        <dsp:cNvSpPr/>
      </dsp:nvSpPr>
      <dsp:spPr>
        <a:xfrm>
          <a:off x="1110430" y="3335126"/>
          <a:ext cx="2869721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班会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126054" y="3350750"/>
        <a:ext cx="2838473" cy="502189"/>
      </dsp:txXfrm>
    </dsp:sp>
    <dsp:sp modelId="{5532C42D-CE07-4DDF-A734-4438E8A9E7F3}">
      <dsp:nvSpPr>
        <dsp:cNvPr id="0" name=""/>
        <dsp:cNvSpPr/>
      </dsp:nvSpPr>
      <dsp:spPr>
        <a:xfrm>
          <a:off x="4248159" y="1143"/>
          <a:ext cx="3588762" cy="53343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初高中</a:t>
          </a:r>
          <a:r>
            <a:rPr lang="en-US" altLang="zh-CN" sz="32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各个年级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263783" y="16767"/>
        <a:ext cx="3557514" cy="502189"/>
      </dsp:txXfrm>
    </dsp:sp>
    <dsp:sp modelId="{62F80943-5F9E-4CD6-B5D0-39F030C33501}">
      <dsp:nvSpPr>
        <dsp:cNvPr id="0" name=""/>
        <dsp:cNvSpPr/>
      </dsp:nvSpPr>
      <dsp:spPr>
        <a:xfrm>
          <a:off x="4607035" y="534581"/>
          <a:ext cx="358876" cy="400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0077"/>
              </a:lnTo>
              <a:lnTo>
                <a:pt x="358876" y="40007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814BF-821D-441C-A55C-68B22D3A79AD}">
      <dsp:nvSpPr>
        <dsp:cNvPr id="0" name=""/>
        <dsp:cNvSpPr/>
      </dsp:nvSpPr>
      <dsp:spPr>
        <a:xfrm>
          <a:off x="4965911" y="667940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劳作服务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981535" y="683564"/>
        <a:ext cx="2839762" cy="502189"/>
      </dsp:txXfrm>
    </dsp:sp>
    <dsp:sp modelId="{63BEE6F6-EC1C-4B54-A5C7-86A93E10A7B0}">
      <dsp:nvSpPr>
        <dsp:cNvPr id="0" name=""/>
        <dsp:cNvSpPr/>
      </dsp:nvSpPr>
      <dsp:spPr>
        <a:xfrm>
          <a:off x="4607035" y="534581"/>
          <a:ext cx="358876" cy="10668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6874"/>
              </a:lnTo>
              <a:lnTo>
                <a:pt x="358876" y="1066874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B1D15B-A161-4AEA-AE40-472A3031AE92}">
      <dsp:nvSpPr>
        <dsp:cNvPr id="0" name=""/>
        <dsp:cNvSpPr/>
      </dsp:nvSpPr>
      <dsp:spPr>
        <a:xfrm>
          <a:off x="4965911" y="1334736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校园环境保护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981535" y="1350360"/>
        <a:ext cx="2839762" cy="502189"/>
      </dsp:txXfrm>
    </dsp:sp>
    <dsp:sp modelId="{02A23566-041C-40F9-9C8E-266A56CA3D47}">
      <dsp:nvSpPr>
        <dsp:cNvPr id="0" name=""/>
        <dsp:cNvSpPr/>
      </dsp:nvSpPr>
      <dsp:spPr>
        <a:xfrm>
          <a:off x="4607035" y="534581"/>
          <a:ext cx="358876" cy="17336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33670"/>
              </a:lnTo>
              <a:lnTo>
                <a:pt x="358876" y="173367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59F74-4A32-430A-B7D8-661C7FC96EC2}">
      <dsp:nvSpPr>
        <dsp:cNvPr id="0" name=""/>
        <dsp:cNvSpPr/>
      </dsp:nvSpPr>
      <dsp:spPr>
        <a:xfrm>
          <a:off x="4965911" y="2001533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跨族群交流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981535" y="2017157"/>
        <a:ext cx="2839762" cy="502189"/>
      </dsp:txXfrm>
    </dsp:sp>
    <dsp:sp modelId="{4DDB2F24-B0ED-4027-8FB1-7ED02B0F7F1F}">
      <dsp:nvSpPr>
        <dsp:cNvPr id="0" name=""/>
        <dsp:cNvSpPr/>
      </dsp:nvSpPr>
      <dsp:spPr>
        <a:xfrm>
          <a:off x="4607035" y="534581"/>
          <a:ext cx="358876" cy="24004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00467"/>
              </a:lnTo>
              <a:lnTo>
                <a:pt x="358876" y="2400467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57C948-C9B8-4301-93F1-C5C44A1A5EBD}">
      <dsp:nvSpPr>
        <dsp:cNvPr id="0" name=""/>
        <dsp:cNvSpPr/>
      </dsp:nvSpPr>
      <dsp:spPr>
        <a:xfrm>
          <a:off x="4965911" y="2668329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野外探险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981535" y="2683953"/>
        <a:ext cx="2839762" cy="502189"/>
      </dsp:txXfrm>
    </dsp:sp>
    <dsp:sp modelId="{801A456B-AC0D-4DF1-9C69-37C320783118}">
      <dsp:nvSpPr>
        <dsp:cNvPr id="0" name=""/>
        <dsp:cNvSpPr/>
      </dsp:nvSpPr>
      <dsp:spPr>
        <a:xfrm>
          <a:off x="4607035" y="534581"/>
          <a:ext cx="358876" cy="30672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67263"/>
              </a:lnTo>
              <a:lnTo>
                <a:pt x="358876" y="3067263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7E72B6-2F55-47D2-97F6-33E36FC6AA9F}">
      <dsp:nvSpPr>
        <dsp:cNvPr id="0" name=""/>
        <dsp:cNvSpPr/>
      </dsp:nvSpPr>
      <dsp:spPr>
        <a:xfrm>
          <a:off x="4965911" y="3335126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社区服务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981535" y="3350750"/>
        <a:ext cx="2839762" cy="502189"/>
      </dsp:txXfrm>
    </dsp:sp>
    <dsp:sp modelId="{473B72C4-F44F-4217-A86A-4DD4CCB4A4EE}">
      <dsp:nvSpPr>
        <dsp:cNvPr id="0" name=""/>
        <dsp:cNvSpPr/>
      </dsp:nvSpPr>
      <dsp:spPr>
        <a:xfrm>
          <a:off x="4607035" y="534581"/>
          <a:ext cx="358876" cy="37340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34060"/>
              </a:lnTo>
              <a:lnTo>
                <a:pt x="358876" y="3734060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F70BEE-EF66-4F39-811E-0AB09B7089D2}">
      <dsp:nvSpPr>
        <dsp:cNvPr id="0" name=""/>
        <dsp:cNvSpPr/>
      </dsp:nvSpPr>
      <dsp:spPr>
        <a:xfrm>
          <a:off x="4965911" y="4001922"/>
          <a:ext cx="2871010" cy="5334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>
              <a:latin typeface="Microsoft YaHei" charset="0"/>
              <a:ea typeface="Microsoft YaHei" charset="0"/>
              <a:cs typeface="Microsoft YaHei" charset="0"/>
            </a:rPr>
            <a:t>境外游学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981535" y="4017546"/>
        <a:ext cx="2839762" cy="50218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822488-4007-435F-9341-1E920CDAB185}">
      <dsp:nvSpPr>
        <dsp:cNvPr id="0" name=""/>
        <dsp:cNvSpPr/>
      </dsp:nvSpPr>
      <dsp:spPr>
        <a:xfrm>
          <a:off x="3529" y="243831"/>
          <a:ext cx="1510761" cy="6043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初一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5681" y="243831"/>
        <a:ext cx="906457" cy="604304"/>
      </dsp:txXfrm>
    </dsp:sp>
    <dsp:sp modelId="{43E6210B-A0DA-4B35-AADE-8E2966E20186}">
      <dsp:nvSpPr>
        <dsp:cNvPr id="0" name=""/>
        <dsp:cNvSpPr/>
      </dsp:nvSpPr>
      <dsp:spPr>
        <a:xfrm>
          <a:off x="1317891" y="295197"/>
          <a:ext cx="4583234" cy="50157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新生辅导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8677" y="295197"/>
        <a:ext cx="4081662" cy="501572"/>
      </dsp:txXfrm>
    </dsp:sp>
    <dsp:sp modelId="{7608B79F-2759-4142-9813-89FF5B484878}">
      <dsp:nvSpPr>
        <dsp:cNvPr id="0" name=""/>
        <dsp:cNvSpPr/>
      </dsp:nvSpPr>
      <dsp:spPr>
        <a:xfrm>
          <a:off x="3529" y="932738"/>
          <a:ext cx="1510761" cy="60430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>
              <a:latin typeface="Microsoft YaHei" charset="0"/>
              <a:ea typeface="Microsoft YaHei" charset="0"/>
              <a:cs typeface="Microsoft YaHei" charset="0"/>
            </a:rPr>
            <a:t>初二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5681" y="932738"/>
        <a:ext cx="906457" cy="604304"/>
      </dsp:txXfrm>
    </dsp:sp>
    <dsp:sp modelId="{D844A97A-446D-4F11-B2F5-9EB49A03192B}">
      <dsp:nvSpPr>
        <dsp:cNvPr id="0" name=""/>
        <dsp:cNvSpPr/>
      </dsp:nvSpPr>
      <dsp:spPr>
        <a:xfrm>
          <a:off x="1317891" y="984104"/>
          <a:ext cx="4583234" cy="501572"/>
        </a:xfrm>
        <a:prstGeom prst="chevron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身心灵辅导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8677" y="984104"/>
        <a:ext cx="4081662" cy="501572"/>
      </dsp:txXfrm>
    </dsp:sp>
    <dsp:sp modelId="{EBE8285F-7AA3-459F-86FC-C710CD2E600D}">
      <dsp:nvSpPr>
        <dsp:cNvPr id="0" name=""/>
        <dsp:cNvSpPr/>
      </dsp:nvSpPr>
      <dsp:spPr>
        <a:xfrm>
          <a:off x="3529" y="1621646"/>
          <a:ext cx="1510761" cy="604304"/>
        </a:xfrm>
        <a:prstGeom prst="chevr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>
              <a:latin typeface="Microsoft YaHei" charset="0"/>
              <a:ea typeface="Microsoft YaHei" charset="0"/>
              <a:cs typeface="Microsoft YaHei" charset="0"/>
            </a:rPr>
            <a:t>初三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5681" y="1621646"/>
        <a:ext cx="906457" cy="604304"/>
      </dsp:txXfrm>
    </dsp:sp>
    <dsp:sp modelId="{D8945DFF-791F-4FB4-93D9-91588E379397}">
      <dsp:nvSpPr>
        <dsp:cNvPr id="0" name=""/>
        <dsp:cNvSpPr/>
      </dsp:nvSpPr>
      <dsp:spPr>
        <a:xfrm>
          <a:off x="1317891" y="1673011"/>
          <a:ext cx="4583234" cy="501572"/>
        </a:xfrm>
        <a:prstGeom prst="chevron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生涯规划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8677" y="1673011"/>
        <a:ext cx="4081662" cy="501572"/>
      </dsp:txXfrm>
    </dsp:sp>
    <dsp:sp modelId="{C145C42F-CEB7-4985-9F5D-0D3151FC7079}">
      <dsp:nvSpPr>
        <dsp:cNvPr id="0" name=""/>
        <dsp:cNvSpPr/>
      </dsp:nvSpPr>
      <dsp:spPr>
        <a:xfrm>
          <a:off x="3529" y="2310553"/>
          <a:ext cx="1510761" cy="604304"/>
        </a:xfrm>
        <a:prstGeom prst="chevr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smtClean="0">
              <a:latin typeface="Microsoft YaHei" charset="0"/>
              <a:ea typeface="Microsoft YaHei" charset="0"/>
              <a:cs typeface="Microsoft YaHei" charset="0"/>
            </a:rPr>
            <a:t>高一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5681" y="2310553"/>
        <a:ext cx="906457" cy="604304"/>
      </dsp:txXfrm>
    </dsp:sp>
    <dsp:sp modelId="{891A4021-358E-4F43-BA06-54639C80C9E7}">
      <dsp:nvSpPr>
        <dsp:cNvPr id="0" name=""/>
        <dsp:cNvSpPr/>
      </dsp:nvSpPr>
      <dsp:spPr>
        <a:xfrm>
          <a:off x="1317891" y="2361919"/>
          <a:ext cx="4583234" cy="501572"/>
        </a:xfrm>
        <a:prstGeom prst="chevron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自我探索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8677" y="2361919"/>
        <a:ext cx="4081662" cy="501572"/>
      </dsp:txXfrm>
    </dsp:sp>
    <dsp:sp modelId="{84FACF47-9618-4E60-A266-9B46A73FEBE6}">
      <dsp:nvSpPr>
        <dsp:cNvPr id="0" name=""/>
        <dsp:cNvSpPr/>
      </dsp:nvSpPr>
      <dsp:spPr>
        <a:xfrm>
          <a:off x="3529" y="2999460"/>
          <a:ext cx="1510761" cy="604304"/>
        </a:xfrm>
        <a:prstGeom prst="chevr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高二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5681" y="2999460"/>
        <a:ext cx="906457" cy="604304"/>
      </dsp:txXfrm>
    </dsp:sp>
    <dsp:sp modelId="{0BF4EACB-6942-40CF-A126-04F99BC50539}">
      <dsp:nvSpPr>
        <dsp:cNvPr id="0" name=""/>
        <dsp:cNvSpPr/>
      </dsp:nvSpPr>
      <dsp:spPr>
        <a:xfrm>
          <a:off x="1317891" y="3050826"/>
          <a:ext cx="4583234" cy="501572"/>
        </a:xfrm>
        <a:prstGeom prst="chevron">
          <a:avLst/>
        </a:prstGeom>
        <a:solidFill>
          <a:schemeClr val="accent6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压力</a:t>
          </a:r>
          <a:r>
            <a:rPr lang="en-US" altLang="zh-CN" sz="32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情绪管理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8677" y="3050826"/>
        <a:ext cx="4081662" cy="501572"/>
      </dsp:txXfrm>
    </dsp:sp>
    <dsp:sp modelId="{27BE9FBA-2E4E-4273-8C3E-551CE690BAA6}">
      <dsp:nvSpPr>
        <dsp:cNvPr id="0" name=""/>
        <dsp:cNvSpPr/>
      </dsp:nvSpPr>
      <dsp:spPr>
        <a:xfrm>
          <a:off x="3529" y="3688367"/>
          <a:ext cx="1510761" cy="604304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高三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5681" y="3688367"/>
        <a:ext cx="906457" cy="604304"/>
      </dsp:txXfrm>
    </dsp:sp>
    <dsp:sp modelId="{B6CF4641-213C-431F-88B7-537DD5C2B021}">
      <dsp:nvSpPr>
        <dsp:cNvPr id="0" name=""/>
        <dsp:cNvSpPr/>
      </dsp:nvSpPr>
      <dsp:spPr>
        <a:xfrm>
          <a:off x="1317891" y="3739733"/>
          <a:ext cx="4583234" cy="501572"/>
        </a:xfrm>
        <a:prstGeom prst="chevron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20320" rIns="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生涯辅导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8677" y="3739733"/>
        <a:ext cx="4081662" cy="50157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E32310-A905-4239-A19A-9983367AAFF8}">
      <dsp:nvSpPr>
        <dsp:cNvPr id="0" name=""/>
        <dsp:cNvSpPr/>
      </dsp:nvSpPr>
      <dsp:spPr>
        <a:xfrm>
          <a:off x="0" y="368499"/>
          <a:ext cx="76328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760957-F6B7-405B-BB02-8969BE92DD20}">
      <dsp:nvSpPr>
        <dsp:cNvPr id="0" name=""/>
        <dsp:cNvSpPr/>
      </dsp:nvSpPr>
      <dsp:spPr>
        <a:xfrm>
          <a:off x="381642" y="43779"/>
          <a:ext cx="6855114" cy="649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活动与基本素养</a:t>
          </a:r>
          <a:r>
            <a:rPr lang="en-US" altLang="zh-CN" sz="32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核心能力指标对照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13345" y="75482"/>
        <a:ext cx="6791708" cy="586034"/>
      </dsp:txXfrm>
    </dsp:sp>
    <dsp:sp modelId="{2065C24F-A02E-41A0-95F4-74CB05F4F7D4}">
      <dsp:nvSpPr>
        <dsp:cNvPr id="0" name=""/>
        <dsp:cNvSpPr/>
      </dsp:nvSpPr>
      <dsp:spPr>
        <a:xfrm>
          <a:off x="0" y="1366419"/>
          <a:ext cx="76328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5A3849-06CD-4F1A-848D-82FA0D3B633F}">
      <dsp:nvSpPr>
        <dsp:cNvPr id="0" name=""/>
        <dsp:cNvSpPr/>
      </dsp:nvSpPr>
      <dsp:spPr>
        <a:xfrm>
          <a:off x="381642" y="1041699"/>
          <a:ext cx="6855114" cy="6494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参与记录与学习成效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13345" y="1073402"/>
        <a:ext cx="6791708" cy="586034"/>
      </dsp:txXfrm>
    </dsp:sp>
    <dsp:sp modelId="{D61F0149-3E7C-42E4-AE43-6B96EDF34E52}">
      <dsp:nvSpPr>
        <dsp:cNvPr id="0" name=""/>
        <dsp:cNvSpPr/>
      </dsp:nvSpPr>
      <dsp:spPr>
        <a:xfrm>
          <a:off x="0" y="2364340"/>
          <a:ext cx="76328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0F5DDC-FB66-4A5B-972E-DB7619F6C115}">
      <dsp:nvSpPr>
        <dsp:cNvPr id="0" name=""/>
        <dsp:cNvSpPr/>
      </dsp:nvSpPr>
      <dsp:spPr>
        <a:xfrm>
          <a:off x="381642" y="2039619"/>
          <a:ext cx="6855114" cy="6494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运动记录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13345" y="2071322"/>
        <a:ext cx="6791708" cy="586034"/>
      </dsp:txXfrm>
    </dsp:sp>
    <dsp:sp modelId="{D1B828A5-3317-4DA7-9E53-BEDAE84B14DC}">
      <dsp:nvSpPr>
        <dsp:cNvPr id="0" name=""/>
        <dsp:cNvSpPr/>
      </dsp:nvSpPr>
      <dsp:spPr>
        <a:xfrm>
          <a:off x="0" y="3362260"/>
          <a:ext cx="7632848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09E68B-5C0A-4368-91CF-08A19EDB2CCA}">
      <dsp:nvSpPr>
        <dsp:cNvPr id="0" name=""/>
        <dsp:cNvSpPr/>
      </dsp:nvSpPr>
      <dsp:spPr>
        <a:xfrm>
          <a:off x="381642" y="3037539"/>
          <a:ext cx="6855114" cy="6494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1952" tIns="0" rIns="201952" bIns="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教师</a:t>
          </a:r>
          <a:r>
            <a:rPr lang="en-US" altLang="zh-CN" sz="32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同侪评语、加强</a:t>
          </a:r>
          <a:r>
            <a:rPr lang="en-US" altLang="zh-CN" sz="32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3200" kern="1200" dirty="0" smtClean="0">
              <a:latin typeface="Microsoft YaHei" charset="0"/>
              <a:ea typeface="Microsoft YaHei" charset="0"/>
              <a:cs typeface="Microsoft YaHei" charset="0"/>
            </a:rPr>
            <a:t>改善建议</a:t>
          </a:r>
          <a:endParaRPr lang="en-US" sz="32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13345" y="3069242"/>
        <a:ext cx="6791708" cy="58603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8EA2AC-41D2-4316-B9BC-DD34566FC19E}">
      <dsp:nvSpPr>
        <dsp:cNvPr id="0" name=""/>
        <dsp:cNvSpPr/>
      </dsp:nvSpPr>
      <dsp:spPr>
        <a:xfrm>
          <a:off x="1273" y="118328"/>
          <a:ext cx="9034964" cy="817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筹办培训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分享会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工作坊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25225" y="142280"/>
        <a:ext cx="8987060" cy="769872"/>
      </dsp:txXfrm>
    </dsp:sp>
    <dsp:sp modelId="{6973530E-9E06-491B-AE13-4643EBA94B7A}">
      <dsp:nvSpPr>
        <dsp:cNvPr id="0" name=""/>
        <dsp:cNvSpPr/>
      </dsp:nvSpPr>
      <dsp:spPr>
        <a:xfrm>
          <a:off x="10092" y="1126440"/>
          <a:ext cx="4448319" cy="817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教师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行政人员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4044" y="1150392"/>
        <a:ext cx="4400415" cy="769872"/>
      </dsp:txXfrm>
    </dsp:sp>
    <dsp:sp modelId="{FE938457-CBF5-487A-BBA1-B9E66200958B}">
      <dsp:nvSpPr>
        <dsp:cNvPr id="0" name=""/>
        <dsp:cNvSpPr/>
      </dsp:nvSpPr>
      <dsp:spPr>
        <a:xfrm>
          <a:off x="27702" y="2094262"/>
          <a:ext cx="1431156" cy="244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联课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活动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扩大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交流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69619" y="2136179"/>
        <a:ext cx="1347322" cy="2356374"/>
      </dsp:txXfrm>
    </dsp:sp>
    <dsp:sp modelId="{7C60BA61-AC54-493C-9F91-568C0AADC659}">
      <dsp:nvSpPr>
        <dsp:cNvPr id="0" name=""/>
        <dsp:cNvSpPr/>
      </dsp:nvSpPr>
      <dsp:spPr>
        <a:xfrm>
          <a:off x="1518674" y="2094262"/>
          <a:ext cx="1431156" cy="244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学生社团顾问老师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分享会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0591" y="2136179"/>
        <a:ext cx="1347322" cy="2356374"/>
      </dsp:txXfrm>
    </dsp:sp>
    <dsp:sp modelId="{BF567A8E-AA69-4DAE-8BE3-E47A3D4EC0D7}">
      <dsp:nvSpPr>
        <dsp:cNvPr id="0" name=""/>
        <dsp:cNvSpPr/>
      </dsp:nvSpPr>
      <dsp:spPr>
        <a:xfrm>
          <a:off x="3009646" y="2094262"/>
          <a:ext cx="1431156" cy="244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各领域培训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交流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参访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51563" y="2136179"/>
        <a:ext cx="1347322" cy="2356374"/>
      </dsp:txXfrm>
    </dsp:sp>
    <dsp:sp modelId="{E1ECCB77-FF07-4D0C-B3F3-79C8DE9F5045}">
      <dsp:nvSpPr>
        <dsp:cNvPr id="0" name=""/>
        <dsp:cNvSpPr/>
      </dsp:nvSpPr>
      <dsp:spPr>
        <a:xfrm>
          <a:off x="4579218" y="1126440"/>
          <a:ext cx="4448201" cy="81777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学生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603170" y="1150392"/>
        <a:ext cx="4400297" cy="769872"/>
      </dsp:txXfrm>
    </dsp:sp>
    <dsp:sp modelId="{218EDC6F-3769-4034-AEBF-1078BECB2945}">
      <dsp:nvSpPr>
        <dsp:cNvPr id="0" name=""/>
        <dsp:cNvSpPr/>
      </dsp:nvSpPr>
      <dsp:spPr>
        <a:xfrm>
          <a:off x="4596768" y="2094262"/>
          <a:ext cx="1431156" cy="244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统筹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服务学习活动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638685" y="2136179"/>
        <a:ext cx="1347322" cy="2356374"/>
      </dsp:txXfrm>
    </dsp:sp>
    <dsp:sp modelId="{032FAFCB-B2EE-43E7-BA16-488B49107B84}">
      <dsp:nvSpPr>
        <dsp:cNvPr id="0" name=""/>
        <dsp:cNvSpPr/>
      </dsp:nvSpPr>
      <dsp:spPr>
        <a:xfrm>
          <a:off x="6087740" y="2094262"/>
          <a:ext cx="1431156" cy="244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游学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参访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6129657" y="2136179"/>
        <a:ext cx="1347322" cy="2356374"/>
      </dsp:txXfrm>
    </dsp:sp>
    <dsp:sp modelId="{2C3269DD-DF8A-4B62-8289-553E7AD21861}">
      <dsp:nvSpPr>
        <dsp:cNvPr id="0" name=""/>
        <dsp:cNvSpPr/>
      </dsp:nvSpPr>
      <dsp:spPr>
        <a:xfrm>
          <a:off x="7578712" y="2094262"/>
          <a:ext cx="1431156" cy="24402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各领域营会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竞赛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交流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7620629" y="2136179"/>
        <a:ext cx="1347322" cy="2356374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F0CD6A-4AA1-45BD-8488-FBD87DA3D44E}">
      <dsp:nvSpPr>
        <dsp:cNvPr id="0" name=""/>
        <dsp:cNvSpPr/>
      </dsp:nvSpPr>
      <dsp:spPr>
        <a:xfrm>
          <a:off x="44" y="144014"/>
          <a:ext cx="9037423" cy="86360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建立制度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系统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25338" y="169308"/>
        <a:ext cx="8986835" cy="813016"/>
      </dsp:txXfrm>
    </dsp:sp>
    <dsp:sp modelId="{EDBAE53E-6619-4FA9-99AA-7DB4DAE8C119}">
      <dsp:nvSpPr>
        <dsp:cNvPr id="0" name=""/>
        <dsp:cNvSpPr/>
      </dsp:nvSpPr>
      <dsp:spPr>
        <a:xfrm>
          <a:off x="44" y="1233916"/>
          <a:ext cx="1407698" cy="330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推动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学校规划联课类校订课程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>/</a:t>
          </a: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活动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1274" y="1275146"/>
        <a:ext cx="1325238" cy="3218023"/>
      </dsp:txXfrm>
    </dsp:sp>
    <dsp:sp modelId="{A6FC0037-33A6-4875-8B9E-5BB412E94EDE}">
      <dsp:nvSpPr>
        <dsp:cNvPr id="0" name=""/>
        <dsp:cNvSpPr/>
      </dsp:nvSpPr>
      <dsp:spPr>
        <a:xfrm>
          <a:off x="1525989" y="1233916"/>
          <a:ext cx="1407698" cy="330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推动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三级预防之辅导工作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1567219" y="1275146"/>
        <a:ext cx="1325238" cy="3218023"/>
      </dsp:txXfrm>
    </dsp:sp>
    <dsp:sp modelId="{24ADCB6E-9FFA-4312-95E5-FBCB5C6020EC}">
      <dsp:nvSpPr>
        <dsp:cNvPr id="0" name=""/>
        <dsp:cNvSpPr/>
      </dsp:nvSpPr>
      <dsp:spPr>
        <a:xfrm>
          <a:off x="3051934" y="1233916"/>
          <a:ext cx="1407698" cy="330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latin typeface="Microsoft YaHei" charset="0"/>
              <a:ea typeface="Microsoft YaHei" charset="0"/>
              <a:cs typeface="Microsoft YaHei" charset="0"/>
            </a:rPr>
            <a:t>推动</a:t>
          </a:r>
          <a:r>
            <a:rPr lang="en-US" altLang="zh-CN" sz="2800" kern="120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smtClean="0">
              <a:latin typeface="Microsoft YaHei" charset="0"/>
              <a:ea typeface="Microsoft YaHei" charset="0"/>
              <a:cs typeface="Microsoft YaHei" charset="0"/>
            </a:rPr>
            <a:t>健康</a:t>
          </a:r>
          <a:r>
            <a:rPr lang="en-US" altLang="zh-CN" sz="2800" kern="120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smtClean="0">
              <a:latin typeface="Microsoft YaHei" charset="0"/>
              <a:ea typeface="Microsoft YaHei" charset="0"/>
              <a:cs typeface="Microsoft YaHei" charset="0"/>
            </a:rPr>
            <a:t>体适能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3093164" y="1275146"/>
        <a:ext cx="1325238" cy="3218023"/>
      </dsp:txXfrm>
    </dsp:sp>
    <dsp:sp modelId="{C52E7206-67FB-423B-85BB-0B306499E07A}">
      <dsp:nvSpPr>
        <dsp:cNvPr id="0" name=""/>
        <dsp:cNvSpPr/>
      </dsp:nvSpPr>
      <dsp:spPr>
        <a:xfrm>
          <a:off x="4577879" y="1233916"/>
          <a:ext cx="1407698" cy="330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建立</a:t>
          </a:r>
          <a: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b="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b="0" kern="1200" dirty="0" smtClean="0">
              <a:latin typeface="Microsoft YaHei" charset="0"/>
              <a:ea typeface="Microsoft YaHei" charset="0"/>
              <a:cs typeface="Microsoft YaHei" charset="0"/>
            </a:rPr>
            <a:t>学习历程评鉴及纪录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4619109" y="1275146"/>
        <a:ext cx="1325238" cy="3218023"/>
      </dsp:txXfrm>
    </dsp:sp>
    <dsp:sp modelId="{BD04BEB5-C36C-48FA-92DD-C05AC536D67A}">
      <dsp:nvSpPr>
        <dsp:cNvPr id="0" name=""/>
        <dsp:cNvSpPr/>
      </dsp:nvSpPr>
      <dsp:spPr>
        <a:xfrm>
          <a:off x="6103824" y="1233916"/>
          <a:ext cx="1407698" cy="330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建构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独中生性格测验及生涯量表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6145054" y="1275146"/>
        <a:ext cx="1325238" cy="3218023"/>
      </dsp:txXfrm>
    </dsp:sp>
    <dsp:sp modelId="{099635E7-D391-44B5-AA56-94DAB734252C}">
      <dsp:nvSpPr>
        <dsp:cNvPr id="0" name=""/>
        <dsp:cNvSpPr/>
      </dsp:nvSpPr>
      <dsp:spPr>
        <a:xfrm>
          <a:off x="7629769" y="1233916"/>
          <a:ext cx="1407698" cy="3300483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建构</a:t>
          </a:r>
          <a: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  <a:t/>
          </a:r>
          <a:br>
            <a:rPr lang="en-US" altLang="zh-CN" sz="2800" kern="1200" dirty="0" smtClean="0">
              <a:latin typeface="Microsoft YaHei" charset="0"/>
              <a:ea typeface="Microsoft YaHei" charset="0"/>
              <a:cs typeface="Microsoft YaHei" charset="0"/>
            </a:rPr>
          </a:br>
          <a:r>
            <a:rPr lang="zh-CN" altLang="en-US" sz="2800" kern="1200" dirty="0" smtClean="0">
              <a:latin typeface="Microsoft YaHei" charset="0"/>
              <a:ea typeface="Microsoft YaHei" charset="0"/>
              <a:cs typeface="Microsoft YaHei" charset="0"/>
            </a:rPr>
            <a:t>兴趣分类与升学网站</a:t>
          </a:r>
          <a:endParaRPr lang="en-US" sz="2800" kern="1200" dirty="0">
            <a:latin typeface="Microsoft YaHei" charset="0"/>
            <a:ea typeface="Microsoft YaHei" charset="0"/>
            <a:cs typeface="Microsoft YaHei" charset="0"/>
          </a:endParaRPr>
        </a:p>
      </dsp:txBody>
      <dsp:txXfrm>
        <a:off x="7670999" y="1275146"/>
        <a:ext cx="1325238" cy="32180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592D9-2D38-4775-B68E-8F879C6BF3FE}">
      <dsp:nvSpPr>
        <dsp:cNvPr id="0" name=""/>
        <dsp:cNvSpPr/>
      </dsp:nvSpPr>
      <dsp:spPr>
        <a:xfrm>
          <a:off x="3232" y="619446"/>
          <a:ext cx="2826421" cy="282642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学科</a:t>
          </a:r>
          <a:r>
            <a:rPr lang="en-US" altLang="zh-CN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取向</a:t>
          </a:r>
          <a:endParaRPr lang="en-US" sz="4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17152" y="1033366"/>
        <a:ext cx="1998581" cy="1998581"/>
      </dsp:txXfrm>
    </dsp:sp>
    <dsp:sp modelId="{D851A7EA-A1EB-4E86-B8D1-4E04DA7EAE06}">
      <dsp:nvSpPr>
        <dsp:cNvPr id="0" name=""/>
        <dsp:cNvSpPr/>
      </dsp:nvSpPr>
      <dsp:spPr>
        <a:xfrm>
          <a:off x="3253616" y="1506943"/>
          <a:ext cx="898801" cy="1051428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253616" y="1717229"/>
        <a:ext cx="629161" cy="630856"/>
      </dsp:txXfrm>
    </dsp:sp>
    <dsp:sp modelId="{B35F9084-0ACA-47F2-90F0-E49F9AEAC01E}">
      <dsp:nvSpPr>
        <dsp:cNvPr id="0" name=""/>
        <dsp:cNvSpPr/>
      </dsp:nvSpPr>
      <dsp:spPr>
        <a:xfrm>
          <a:off x="4525506" y="619446"/>
          <a:ext cx="2826421" cy="2826421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全方位</a:t>
          </a:r>
          <a:r>
            <a:rPr lang="en-US" altLang="zh-CN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/>
          </a:r>
          <a:br>
            <a:rPr lang="en-US" altLang="zh-CN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</a:br>
          <a:r>
            <a:rPr lang="zh-CN" altLang="en-US" sz="4000" kern="1200" dirty="0" smtClean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rPr>
            <a:t>学习</a:t>
          </a:r>
          <a:endParaRPr lang="en-US" sz="4000" kern="1200" dirty="0">
            <a:solidFill>
              <a:schemeClr val="tx1"/>
            </a:solidFill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39426" y="1033366"/>
        <a:ext cx="1998581" cy="19985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32FAE3-A847-4BE6-B109-B4AAF150AC68}">
      <dsp:nvSpPr>
        <dsp:cNvPr id="0" name=""/>
        <dsp:cNvSpPr/>
      </dsp:nvSpPr>
      <dsp:spPr>
        <a:xfrm>
          <a:off x="2270745" y="298819"/>
          <a:ext cx="2947341" cy="106591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课堂学习</a:t>
          </a:r>
          <a:endParaRPr lang="en-US" sz="3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22779" y="350853"/>
        <a:ext cx="2843273" cy="961847"/>
      </dsp:txXfrm>
    </dsp:sp>
    <dsp:sp modelId="{363C705D-49A1-4FF8-B2F8-B907264B5BF1}">
      <dsp:nvSpPr>
        <dsp:cNvPr id="0" name=""/>
        <dsp:cNvSpPr/>
      </dsp:nvSpPr>
      <dsp:spPr>
        <a:xfrm rot="3145117">
          <a:off x="4311327" y="2019752"/>
          <a:ext cx="981787" cy="3730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23248" y="2094366"/>
        <a:ext cx="757945" cy="223842"/>
      </dsp:txXfrm>
    </dsp:sp>
    <dsp:sp modelId="{419D15E8-C531-43E2-A3D7-96A474D08231}">
      <dsp:nvSpPr>
        <dsp:cNvPr id="0" name=""/>
        <dsp:cNvSpPr/>
      </dsp:nvSpPr>
      <dsp:spPr>
        <a:xfrm>
          <a:off x="4386355" y="3047841"/>
          <a:ext cx="2947341" cy="1065915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体验式学习</a:t>
          </a:r>
          <a:endParaRPr lang="en-US" sz="3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438389" y="3099875"/>
        <a:ext cx="2843273" cy="961847"/>
      </dsp:txXfrm>
    </dsp:sp>
    <dsp:sp modelId="{4EA534F0-7C42-4874-AEBF-FFF59CE09192}">
      <dsp:nvSpPr>
        <dsp:cNvPr id="0" name=""/>
        <dsp:cNvSpPr/>
      </dsp:nvSpPr>
      <dsp:spPr>
        <a:xfrm rot="10800000">
          <a:off x="3253522" y="3394264"/>
          <a:ext cx="981787" cy="3730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 rot="10800000">
        <a:off x="3365443" y="3468878"/>
        <a:ext cx="757945" cy="223842"/>
      </dsp:txXfrm>
    </dsp:sp>
    <dsp:sp modelId="{A23FE96F-57C6-4A69-85F4-A3F5757EBE09}">
      <dsp:nvSpPr>
        <dsp:cNvPr id="0" name=""/>
        <dsp:cNvSpPr/>
      </dsp:nvSpPr>
      <dsp:spPr>
        <a:xfrm>
          <a:off x="155135" y="3047841"/>
          <a:ext cx="2947341" cy="1065915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6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环境的熏陶</a:t>
          </a:r>
          <a:endParaRPr lang="en-US" sz="36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07169" y="3099875"/>
        <a:ext cx="2843273" cy="961847"/>
      </dsp:txXfrm>
    </dsp:sp>
    <dsp:sp modelId="{D1E59E9B-AAFE-4443-8404-E96AD1C7E39C}">
      <dsp:nvSpPr>
        <dsp:cNvPr id="0" name=""/>
        <dsp:cNvSpPr/>
      </dsp:nvSpPr>
      <dsp:spPr>
        <a:xfrm rot="18454883">
          <a:off x="2195717" y="2019752"/>
          <a:ext cx="981787" cy="3730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z="-600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307638" y="2094366"/>
        <a:ext cx="757945" cy="22384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617BAF1-B7B3-4950-B8D7-C24C623723CF}">
      <dsp:nvSpPr>
        <dsp:cNvPr id="0" name=""/>
        <dsp:cNvSpPr/>
      </dsp:nvSpPr>
      <dsp:spPr>
        <a:xfrm>
          <a:off x="5457138" y="2447913"/>
          <a:ext cx="49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799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993B4D-FCDD-4305-83C3-5E03F6E91B21}">
      <dsp:nvSpPr>
        <dsp:cNvPr id="0" name=""/>
        <dsp:cNvSpPr/>
      </dsp:nvSpPr>
      <dsp:spPr>
        <a:xfrm>
          <a:off x="2482342" y="1960649"/>
          <a:ext cx="495799" cy="5329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47899" y="0"/>
              </a:lnTo>
              <a:lnTo>
                <a:pt x="247899" y="532984"/>
              </a:lnTo>
              <a:lnTo>
                <a:pt x="495799" y="53298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D048E9-A28C-4BD9-AD8F-3BA8100336D7}">
      <dsp:nvSpPr>
        <dsp:cNvPr id="0" name=""/>
        <dsp:cNvSpPr/>
      </dsp:nvSpPr>
      <dsp:spPr>
        <a:xfrm>
          <a:off x="5457138" y="1381945"/>
          <a:ext cx="49579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95799" y="45720"/>
              </a:lnTo>
            </a:path>
          </a:pathLst>
        </a:custGeom>
        <a:noFill/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3421443-6544-4A68-A51B-9B41EFEB80F5}">
      <dsp:nvSpPr>
        <dsp:cNvPr id="0" name=""/>
        <dsp:cNvSpPr/>
      </dsp:nvSpPr>
      <dsp:spPr>
        <a:xfrm>
          <a:off x="2482342" y="1427665"/>
          <a:ext cx="495799" cy="532984"/>
        </a:xfrm>
        <a:custGeom>
          <a:avLst/>
          <a:gdLst/>
          <a:ahLst/>
          <a:cxnLst/>
          <a:rect l="0" t="0" r="0" b="0"/>
          <a:pathLst>
            <a:path>
              <a:moveTo>
                <a:pt x="0" y="532984"/>
              </a:moveTo>
              <a:lnTo>
                <a:pt x="247899" y="532984"/>
              </a:lnTo>
              <a:lnTo>
                <a:pt x="247899" y="0"/>
              </a:lnTo>
              <a:lnTo>
                <a:pt x="495799" y="0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E95806-2237-4348-AB1A-292F77396D2B}">
      <dsp:nvSpPr>
        <dsp:cNvPr id="0" name=""/>
        <dsp:cNvSpPr/>
      </dsp:nvSpPr>
      <dsp:spPr>
        <a:xfrm>
          <a:off x="3346" y="1582602"/>
          <a:ext cx="2478996" cy="756093"/>
        </a:xfrm>
        <a:prstGeom prst="cub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3346" y="1771625"/>
        <a:ext cx="2289973" cy="567070"/>
      </dsp:txXfrm>
    </dsp:sp>
    <dsp:sp modelId="{C4A5640F-66E3-40EA-AF2C-7B40D0214005}">
      <dsp:nvSpPr>
        <dsp:cNvPr id="0" name=""/>
        <dsp:cNvSpPr/>
      </dsp:nvSpPr>
      <dsp:spPr>
        <a:xfrm>
          <a:off x="2978141" y="1049618"/>
          <a:ext cx="2478996" cy="756093"/>
        </a:xfrm>
        <a:prstGeom prst="cub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基础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8141" y="1238641"/>
        <a:ext cx="2289973" cy="567070"/>
      </dsp:txXfrm>
    </dsp:sp>
    <dsp:sp modelId="{A8FE40EB-C198-4BF1-A51F-A592947223F8}">
      <dsp:nvSpPr>
        <dsp:cNvPr id="0" name=""/>
        <dsp:cNvSpPr/>
      </dsp:nvSpPr>
      <dsp:spPr>
        <a:xfrm>
          <a:off x="5952937" y="1049618"/>
          <a:ext cx="2478996" cy="756093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课程发展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52937" y="1238641"/>
        <a:ext cx="2289973" cy="567070"/>
      </dsp:txXfrm>
    </dsp:sp>
    <dsp:sp modelId="{E1455497-8A07-4654-B3DB-D766BC6C9887}">
      <dsp:nvSpPr>
        <dsp:cNvPr id="0" name=""/>
        <dsp:cNvSpPr/>
      </dsp:nvSpPr>
      <dsp:spPr>
        <a:xfrm>
          <a:off x="2978141" y="2115586"/>
          <a:ext cx="2478996" cy="756093"/>
        </a:xfrm>
        <a:prstGeom prst="cub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延伸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8141" y="2304609"/>
        <a:ext cx="2289973" cy="567070"/>
      </dsp:txXfrm>
    </dsp:sp>
    <dsp:sp modelId="{CA7B7728-07CA-47BF-865A-5237B3A111C9}">
      <dsp:nvSpPr>
        <dsp:cNvPr id="0" name=""/>
        <dsp:cNvSpPr/>
      </dsp:nvSpPr>
      <dsp:spPr>
        <a:xfrm>
          <a:off x="5952937" y="2115586"/>
          <a:ext cx="2478996" cy="756093"/>
        </a:xfrm>
        <a:prstGeom prst="cub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solidFill>
            <a:schemeClr val="bg1">
              <a:lumMod val="95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 extrusionH="50600" prstMaterial="plastic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联课活动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52937" y="2304609"/>
        <a:ext cx="2289973" cy="56707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7ACC8-5744-47E1-9868-2BC11AD505FC}">
      <dsp:nvSpPr>
        <dsp:cNvPr id="0" name=""/>
        <dsp:cNvSpPr/>
      </dsp:nvSpPr>
      <dsp:spPr>
        <a:xfrm>
          <a:off x="738757" y="0"/>
          <a:ext cx="3921299" cy="3921299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15AAD1F-36ED-4F01-B899-EA2FB45B70AA}">
      <dsp:nvSpPr>
        <dsp:cNvPr id="0" name=""/>
        <dsp:cNvSpPr/>
      </dsp:nvSpPr>
      <dsp:spPr>
        <a:xfrm>
          <a:off x="2699406" y="394236"/>
          <a:ext cx="2548844" cy="464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发现潜能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2063" y="416893"/>
        <a:ext cx="2503530" cy="418808"/>
      </dsp:txXfrm>
    </dsp:sp>
    <dsp:sp modelId="{A953BE25-0046-4E4D-9CD5-C9D2B15A6253}">
      <dsp:nvSpPr>
        <dsp:cNvPr id="0" name=""/>
        <dsp:cNvSpPr/>
      </dsp:nvSpPr>
      <dsp:spPr>
        <a:xfrm>
          <a:off x="2699406" y="916373"/>
          <a:ext cx="2548844" cy="464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1986775"/>
              <a:satOff val="7962"/>
              <a:lumOff val="172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展现亮点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2063" y="939030"/>
        <a:ext cx="2503530" cy="418808"/>
      </dsp:txXfrm>
    </dsp:sp>
    <dsp:sp modelId="{4A47D66A-63A0-4447-A858-994869961392}">
      <dsp:nvSpPr>
        <dsp:cNvPr id="0" name=""/>
        <dsp:cNvSpPr/>
      </dsp:nvSpPr>
      <dsp:spPr>
        <a:xfrm>
          <a:off x="2699406" y="1438511"/>
          <a:ext cx="2548844" cy="464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3973551"/>
              <a:satOff val="15924"/>
              <a:lumOff val="3451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寻找方向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2063" y="1461168"/>
        <a:ext cx="2503530" cy="418808"/>
      </dsp:txXfrm>
    </dsp:sp>
    <dsp:sp modelId="{31589B2D-905F-4FF3-ADFF-2D7208742BFC}">
      <dsp:nvSpPr>
        <dsp:cNvPr id="0" name=""/>
        <dsp:cNvSpPr/>
      </dsp:nvSpPr>
      <dsp:spPr>
        <a:xfrm>
          <a:off x="2699406" y="1960649"/>
          <a:ext cx="2548844" cy="464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5960326"/>
              <a:satOff val="23887"/>
              <a:lumOff val="5177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兴趣培养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2063" y="1983306"/>
        <a:ext cx="2503530" cy="418808"/>
      </dsp:txXfrm>
    </dsp:sp>
    <dsp:sp modelId="{0E723456-2452-4B84-95F5-C9FC431E26BE}">
      <dsp:nvSpPr>
        <dsp:cNvPr id="0" name=""/>
        <dsp:cNvSpPr/>
      </dsp:nvSpPr>
      <dsp:spPr>
        <a:xfrm>
          <a:off x="2699406" y="2482787"/>
          <a:ext cx="2548844" cy="464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7947101"/>
              <a:satOff val="31849"/>
              <a:lumOff val="690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激发智力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2063" y="2505444"/>
        <a:ext cx="2503530" cy="418808"/>
      </dsp:txXfrm>
    </dsp:sp>
    <dsp:sp modelId="{18221483-128F-4C92-861B-F4D8AB5579A4}">
      <dsp:nvSpPr>
        <dsp:cNvPr id="0" name=""/>
        <dsp:cNvSpPr/>
      </dsp:nvSpPr>
      <dsp:spPr>
        <a:xfrm>
          <a:off x="2699406" y="3004925"/>
          <a:ext cx="2548844" cy="464122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-9933876"/>
              <a:satOff val="39811"/>
              <a:lumOff val="8628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品德养成</a:t>
          </a:r>
          <a:endParaRPr lang="en-US" sz="32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2063" y="3027582"/>
        <a:ext cx="2503530" cy="41880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86172-2420-432F-B2C7-CC5814AAB2BE}">
      <dsp:nvSpPr>
        <dsp:cNvPr id="0" name=""/>
        <dsp:cNvSpPr/>
      </dsp:nvSpPr>
      <dsp:spPr>
        <a:xfrm>
          <a:off x="3964600" y="3281314"/>
          <a:ext cx="1719871" cy="101957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4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能力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216469" y="3430627"/>
        <a:ext cx="1216133" cy="720948"/>
      </dsp:txXfrm>
    </dsp:sp>
    <dsp:sp modelId="{85320267-7419-4F09-A5BA-C3C5E7E6321F}">
      <dsp:nvSpPr>
        <dsp:cNvPr id="0" name=""/>
        <dsp:cNvSpPr/>
      </dsp:nvSpPr>
      <dsp:spPr>
        <a:xfrm rot="10800000">
          <a:off x="1549906" y="3546020"/>
          <a:ext cx="2281885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D4F8727-8727-4AF1-BCD7-7470B1B58F46}">
      <dsp:nvSpPr>
        <dsp:cNvPr id="0" name=""/>
        <dsp:cNvSpPr/>
      </dsp:nvSpPr>
      <dsp:spPr>
        <a:xfrm>
          <a:off x="648069" y="3428142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学习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69330" y="3449403"/>
        <a:ext cx="1761152" cy="683397"/>
      </dsp:txXfrm>
    </dsp:sp>
    <dsp:sp modelId="{1C55E924-D913-495A-8397-32EAE8512A94}">
      <dsp:nvSpPr>
        <dsp:cNvPr id="0" name=""/>
        <dsp:cNvSpPr/>
      </dsp:nvSpPr>
      <dsp:spPr>
        <a:xfrm rot="12098575">
          <a:off x="1794056" y="2794501"/>
          <a:ext cx="2273008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6206293A-FC82-41E4-B1A3-ADAB0B3BEEE2}">
      <dsp:nvSpPr>
        <dsp:cNvPr id="0" name=""/>
        <dsp:cNvSpPr/>
      </dsp:nvSpPr>
      <dsp:spPr>
        <a:xfrm>
          <a:off x="972342" y="2257456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419125"/>
                <a:satOff val="5687"/>
                <a:lumOff val="1233"/>
                <a:alphaOff val="0"/>
                <a:tint val="50000"/>
                <a:satMod val="300000"/>
              </a:schemeClr>
            </a:gs>
            <a:gs pos="35000">
              <a:schemeClr val="accent5">
                <a:hueOff val="-1419125"/>
                <a:satOff val="5687"/>
                <a:lumOff val="1233"/>
                <a:alphaOff val="0"/>
                <a:tint val="37000"/>
                <a:satMod val="300000"/>
              </a:schemeClr>
            </a:gs>
            <a:gs pos="100000">
              <a:schemeClr val="accent5">
                <a:hueOff val="-1419125"/>
                <a:satOff val="5687"/>
                <a:lumOff val="123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策划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993603" y="2278717"/>
        <a:ext cx="1761152" cy="683397"/>
      </dsp:txXfrm>
    </dsp:sp>
    <dsp:sp modelId="{719BD418-3BEB-4D90-B414-AC518D16A5B4}">
      <dsp:nvSpPr>
        <dsp:cNvPr id="0" name=""/>
        <dsp:cNvSpPr/>
      </dsp:nvSpPr>
      <dsp:spPr>
        <a:xfrm rot="13667338">
          <a:off x="2405695" y="2146586"/>
          <a:ext cx="2298841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C06A63F-BCB2-43F3-8755-C63BCF8EB518}">
      <dsp:nvSpPr>
        <dsp:cNvPr id="0" name=""/>
        <dsp:cNvSpPr/>
      </dsp:nvSpPr>
      <dsp:spPr>
        <a:xfrm>
          <a:off x="1881025" y="1177361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2838251"/>
                <a:satOff val="11375"/>
                <a:lumOff val="2465"/>
                <a:alphaOff val="0"/>
                <a:tint val="50000"/>
                <a:satMod val="300000"/>
              </a:schemeClr>
            </a:gs>
            <a:gs pos="35000">
              <a:schemeClr val="accent5">
                <a:hueOff val="-2838251"/>
                <a:satOff val="11375"/>
                <a:lumOff val="2465"/>
                <a:alphaOff val="0"/>
                <a:tint val="37000"/>
                <a:satMod val="300000"/>
              </a:schemeClr>
            </a:gs>
            <a:gs pos="100000">
              <a:schemeClr val="accent5">
                <a:hueOff val="-2838251"/>
                <a:satOff val="11375"/>
                <a:lumOff val="246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组织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02286" y="1198622"/>
        <a:ext cx="1761152" cy="683397"/>
      </dsp:txXfrm>
    </dsp:sp>
    <dsp:sp modelId="{E71F70E6-AAC4-4735-BBFD-5762708B423B}">
      <dsp:nvSpPr>
        <dsp:cNvPr id="0" name=""/>
        <dsp:cNvSpPr/>
      </dsp:nvSpPr>
      <dsp:spPr>
        <a:xfrm rot="15185585">
          <a:off x="2911775" y="1624920"/>
          <a:ext cx="2657665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78BBBEDE-1BB4-43B8-A03A-4971F58F7DFF}">
      <dsp:nvSpPr>
        <dsp:cNvPr id="0" name=""/>
        <dsp:cNvSpPr/>
      </dsp:nvSpPr>
      <dsp:spPr>
        <a:xfrm>
          <a:off x="2952322" y="235644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257376"/>
                <a:satOff val="17062"/>
                <a:lumOff val="3698"/>
                <a:alphaOff val="0"/>
                <a:tint val="50000"/>
                <a:satMod val="300000"/>
              </a:schemeClr>
            </a:gs>
            <a:gs pos="35000">
              <a:schemeClr val="accent5">
                <a:hueOff val="-4257376"/>
                <a:satOff val="17062"/>
                <a:lumOff val="3698"/>
                <a:alphaOff val="0"/>
                <a:tint val="37000"/>
                <a:satMod val="300000"/>
              </a:schemeClr>
            </a:gs>
            <a:gs pos="100000">
              <a:schemeClr val="accent5">
                <a:hueOff val="-4257376"/>
                <a:satOff val="17062"/>
                <a:lumOff val="369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领导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973583" y="256905"/>
        <a:ext cx="1761152" cy="683397"/>
      </dsp:txXfrm>
    </dsp:sp>
    <dsp:sp modelId="{90B985FB-BFF1-48F5-B4C3-9ACFA2619016}">
      <dsp:nvSpPr>
        <dsp:cNvPr id="0" name=""/>
        <dsp:cNvSpPr/>
      </dsp:nvSpPr>
      <dsp:spPr>
        <a:xfrm rot="17214415">
          <a:off x="4079631" y="1624920"/>
          <a:ext cx="2657665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296F36AF-7F51-4B08-B17B-D921C9BA9DC4}">
      <dsp:nvSpPr>
        <dsp:cNvPr id="0" name=""/>
        <dsp:cNvSpPr/>
      </dsp:nvSpPr>
      <dsp:spPr>
        <a:xfrm>
          <a:off x="4893075" y="235644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5676501"/>
                <a:satOff val="22749"/>
                <a:lumOff val="4930"/>
                <a:alphaOff val="0"/>
                <a:tint val="50000"/>
                <a:satMod val="300000"/>
              </a:schemeClr>
            </a:gs>
            <a:gs pos="35000">
              <a:schemeClr val="accent5">
                <a:hueOff val="-5676501"/>
                <a:satOff val="22749"/>
                <a:lumOff val="4930"/>
                <a:alphaOff val="0"/>
                <a:tint val="37000"/>
                <a:satMod val="300000"/>
              </a:schemeClr>
            </a:gs>
            <a:gs pos="100000">
              <a:schemeClr val="accent5">
                <a:hueOff val="-5676501"/>
                <a:satOff val="22749"/>
                <a:lumOff val="493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沟通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914336" y="256905"/>
        <a:ext cx="1761152" cy="683397"/>
      </dsp:txXfrm>
    </dsp:sp>
    <dsp:sp modelId="{2FBA29FE-7CE8-4E0F-AABC-5E0692BB8AFF}">
      <dsp:nvSpPr>
        <dsp:cNvPr id="0" name=""/>
        <dsp:cNvSpPr/>
      </dsp:nvSpPr>
      <dsp:spPr>
        <a:xfrm rot="18732662">
          <a:off x="4944534" y="2146586"/>
          <a:ext cx="2298841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43B049-5D08-450A-A9B9-101D8F2B4F58}">
      <dsp:nvSpPr>
        <dsp:cNvPr id="0" name=""/>
        <dsp:cNvSpPr/>
      </dsp:nvSpPr>
      <dsp:spPr>
        <a:xfrm>
          <a:off x="5964372" y="1177361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7095626"/>
                <a:satOff val="28436"/>
                <a:lumOff val="6163"/>
                <a:alphaOff val="0"/>
                <a:tint val="50000"/>
                <a:satMod val="300000"/>
              </a:schemeClr>
            </a:gs>
            <a:gs pos="35000">
              <a:schemeClr val="accent5">
                <a:hueOff val="-7095626"/>
                <a:satOff val="28436"/>
                <a:lumOff val="6163"/>
                <a:alphaOff val="0"/>
                <a:tint val="37000"/>
                <a:satMod val="300000"/>
              </a:schemeClr>
            </a:gs>
            <a:gs pos="100000">
              <a:schemeClr val="accent5">
                <a:hueOff val="-7095626"/>
                <a:satOff val="28436"/>
                <a:lumOff val="616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人际关系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5985633" y="1198622"/>
        <a:ext cx="1761152" cy="683397"/>
      </dsp:txXfrm>
    </dsp:sp>
    <dsp:sp modelId="{20BB51BB-9C0A-443E-A0C2-105B250BC3A0}">
      <dsp:nvSpPr>
        <dsp:cNvPr id="0" name=""/>
        <dsp:cNvSpPr/>
      </dsp:nvSpPr>
      <dsp:spPr>
        <a:xfrm rot="20301425">
          <a:off x="5582006" y="2794501"/>
          <a:ext cx="2273008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02BB4BA2-4B72-4DEE-928C-8F5605CD28E1}">
      <dsp:nvSpPr>
        <dsp:cNvPr id="0" name=""/>
        <dsp:cNvSpPr/>
      </dsp:nvSpPr>
      <dsp:spPr>
        <a:xfrm>
          <a:off x="6873055" y="2257456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8514751"/>
                <a:satOff val="34124"/>
                <a:lumOff val="7395"/>
                <a:alphaOff val="0"/>
                <a:tint val="50000"/>
                <a:satMod val="300000"/>
              </a:schemeClr>
            </a:gs>
            <a:gs pos="35000">
              <a:schemeClr val="accent5">
                <a:hueOff val="-8514751"/>
                <a:satOff val="34124"/>
                <a:lumOff val="7395"/>
                <a:alphaOff val="0"/>
                <a:tint val="37000"/>
                <a:satMod val="300000"/>
              </a:schemeClr>
            </a:gs>
            <a:gs pos="100000">
              <a:schemeClr val="accent5">
                <a:hueOff val="-8514751"/>
                <a:satOff val="34124"/>
                <a:lumOff val="739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危机处理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6894316" y="2278717"/>
        <a:ext cx="1761152" cy="683397"/>
      </dsp:txXfrm>
    </dsp:sp>
    <dsp:sp modelId="{F516312A-32DC-42CD-A782-F2DD410B45D8}">
      <dsp:nvSpPr>
        <dsp:cNvPr id="0" name=""/>
        <dsp:cNvSpPr/>
      </dsp:nvSpPr>
      <dsp:spPr>
        <a:xfrm>
          <a:off x="5817279" y="3546020"/>
          <a:ext cx="2281885" cy="49016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01EDF14-9FC9-439A-B329-C505FAEFD153}">
      <dsp:nvSpPr>
        <dsp:cNvPr id="0" name=""/>
        <dsp:cNvSpPr/>
      </dsp:nvSpPr>
      <dsp:spPr>
        <a:xfrm>
          <a:off x="7197328" y="3428142"/>
          <a:ext cx="1803674" cy="7259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9933876"/>
                <a:satOff val="39811"/>
                <a:lumOff val="8628"/>
                <a:alphaOff val="0"/>
                <a:tint val="50000"/>
                <a:satMod val="300000"/>
              </a:schemeClr>
            </a:gs>
            <a:gs pos="35000">
              <a:schemeClr val="accent5">
                <a:hueOff val="-9933876"/>
                <a:satOff val="39811"/>
                <a:lumOff val="8628"/>
                <a:alphaOff val="0"/>
                <a:tint val="37000"/>
                <a:satMod val="300000"/>
              </a:schemeClr>
            </a:gs>
            <a:gs pos="100000">
              <a:schemeClr val="accent5">
                <a:hueOff val="-9933876"/>
                <a:satOff val="39811"/>
                <a:lumOff val="862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团队合作</a:t>
          </a:r>
          <a:endParaRPr lang="en-US" sz="2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7218589" y="3449403"/>
        <a:ext cx="1761152" cy="6833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AD2885-ABB1-486A-BAE1-2245DA075C7F}">
      <dsp:nvSpPr>
        <dsp:cNvPr id="0" name=""/>
        <dsp:cNvSpPr/>
      </dsp:nvSpPr>
      <dsp:spPr>
        <a:xfrm>
          <a:off x="1882579" y="1096"/>
          <a:ext cx="6408684" cy="1832852"/>
        </a:xfrm>
        <a:prstGeom prst="round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2005《</a:t>
          </a:r>
          <a:r>
            <a:rPr lang="zh-CN" alt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华文</a:t>
          </a:r>
          <a:r>
            <a:rPr lang="zh-C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独</a:t>
          </a:r>
          <a:r>
            <a:rPr lang="zh-CN" alt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立</a:t>
          </a:r>
          <a:r>
            <a:rPr lang="zh-C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中</a:t>
          </a:r>
          <a:r>
            <a:rPr lang="zh-CN" alt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学教育改革</a:t>
          </a:r>
          <a:r>
            <a:rPr lang="zh-CN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纲领</a:t>
          </a:r>
          <a:r>
            <a:rPr lang="en-US" sz="240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en-MY" sz="240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重视非学术性课程或非考试科目的发展</a:t>
          </a:r>
          <a:endParaRPr lang="en-MY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72051" y="90568"/>
        <a:ext cx="6229740" cy="1653908"/>
      </dsp:txXfrm>
    </dsp:sp>
    <dsp:sp modelId="{58DD35D7-E352-4CC4-A894-F89FFFEDE52C}">
      <dsp:nvSpPr>
        <dsp:cNvPr id="0" name=""/>
        <dsp:cNvSpPr/>
      </dsp:nvSpPr>
      <dsp:spPr>
        <a:xfrm>
          <a:off x="0" y="1096"/>
          <a:ext cx="1814523" cy="1832852"/>
        </a:xfrm>
        <a:prstGeom prst="rect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noFill/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C1D2AD-5EDE-4BD6-B955-58830DEC3473}">
      <dsp:nvSpPr>
        <dsp:cNvPr id="0" name=""/>
        <dsp:cNvSpPr/>
      </dsp:nvSpPr>
      <dsp:spPr>
        <a:xfrm>
          <a:off x="0" y="2136369"/>
          <a:ext cx="6408684" cy="1832852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en-US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2018《</a:t>
          </a:r>
          <a:r>
            <a:rPr lang="zh-CN" altLang="en-US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华文</a:t>
          </a:r>
          <a:r>
            <a:rPr lang="zh-CN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独中教育蓝图</a:t>
          </a:r>
          <a:r>
            <a:rPr lang="en-US" sz="2400" b="0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》</a:t>
          </a:r>
          <a:endParaRPr lang="en-MY" sz="2400" b="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CN" sz="24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倡议校订课程、社区服务、联课活动等，强调综合实践能力的运用</a:t>
          </a:r>
          <a:endParaRPr lang="en-MY" sz="24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89472" y="2225841"/>
        <a:ext cx="6229740" cy="1653908"/>
      </dsp:txXfrm>
    </dsp:sp>
    <dsp:sp modelId="{E522CD4D-14F8-4236-A4FF-8206755C343D}">
      <dsp:nvSpPr>
        <dsp:cNvPr id="0" name=""/>
        <dsp:cNvSpPr/>
      </dsp:nvSpPr>
      <dsp:spPr>
        <a:xfrm>
          <a:off x="6476740" y="2136369"/>
          <a:ext cx="1814523" cy="1832852"/>
        </a:xfrm>
        <a:prstGeom prst="rect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softEdge rad="63500"/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845E02-497D-4D82-93E9-7080D5A5FC51}">
      <dsp:nvSpPr>
        <dsp:cNvPr id="0" name=""/>
        <dsp:cNvSpPr/>
      </dsp:nvSpPr>
      <dsp:spPr>
        <a:xfrm rot="21222897">
          <a:off x="0" y="17954"/>
          <a:ext cx="3947139" cy="1656000"/>
        </a:xfrm>
        <a:prstGeom prst="rightArrow">
          <a:avLst/>
        </a:prstGeom>
        <a:gradFill flip="none" rotWithShape="0">
          <a:gsLst>
            <a:gs pos="0">
              <a:srgbClr val="F56181">
                <a:tint val="66000"/>
                <a:satMod val="160000"/>
              </a:srgbClr>
            </a:gs>
            <a:gs pos="50000">
              <a:srgbClr val="F56181">
                <a:tint val="44500"/>
                <a:satMod val="160000"/>
              </a:srgbClr>
            </a:gs>
            <a:gs pos="100000">
              <a:srgbClr val="F56181">
                <a:tint val="23500"/>
                <a:satMod val="160000"/>
              </a:srgbClr>
            </a:gs>
          </a:gsLst>
          <a:lin ang="0" scaled="1"/>
          <a:tileRect/>
        </a:gradFill>
        <a:ln w="3175" cap="flat" cmpd="sng" algn="ctr">
          <a:solidFill>
            <a:srgbClr val="660033"/>
          </a:solidFill>
          <a:prstDash val="solid"/>
        </a:ln>
        <a:effectLst>
          <a:outerShdw blurRad="50800" dist="38100" algn="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4D75E6-D177-48D7-B036-D54D279027B3}">
      <dsp:nvSpPr>
        <dsp:cNvPr id="0" name=""/>
        <dsp:cNvSpPr/>
      </dsp:nvSpPr>
      <dsp:spPr>
        <a:xfrm rot="21205002">
          <a:off x="179614" y="431954"/>
          <a:ext cx="3230924" cy="82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84480" rIns="0" bIns="2844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ts val="600"/>
            </a:spcAft>
          </a:pPr>
          <a:r>
            <a:rPr lang="zh-CN" altLang="en-US" sz="28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rPr>
            <a:t>提供全面的学习经历</a:t>
          </a:r>
          <a:endParaRPr lang="en-MY" sz="28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79614" y="431954"/>
        <a:ext cx="3230924" cy="828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920EBC-73CB-44C9-8C99-CF6336AFC380}">
      <dsp:nvSpPr>
        <dsp:cNvPr id="0" name=""/>
        <dsp:cNvSpPr/>
      </dsp:nvSpPr>
      <dsp:spPr>
        <a:xfrm>
          <a:off x="0" y="0"/>
          <a:ext cx="3921298" cy="392129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68A63D6-337B-4A25-9B75-3D5ECD4FE05A}">
      <dsp:nvSpPr>
        <dsp:cNvPr id="0" name=""/>
        <dsp:cNvSpPr/>
      </dsp:nvSpPr>
      <dsp:spPr>
        <a:xfrm>
          <a:off x="1960649" y="0"/>
          <a:ext cx="6042582" cy="392129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ln w="0"/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一、整合资源开展学习活动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60649" y="0"/>
        <a:ext cx="6042582" cy="1176392"/>
      </dsp:txXfrm>
    </dsp:sp>
    <dsp:sp modelId="{273664F8-A852-4A16-8E22-700A25CE9765}">
      <dsp:nvSpPr>
        <dsp:cNvPr id="0" name=""/>
        <dsp:cNvSpPr/>
      </dsp:nvSpPr>
      <dsp:spPr>
        <a:xfrm>
          <a:off x="686228" y="1176392"/>
          <a:ext cx="2548841" cy="2548841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2232385"/>
                <a:satOff val="13449"/>
                <a:lumOff val="1078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2232385"/>
                <a:satOff val="13449"/>
                <a:lumOff val="1078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92F9FF7-EAB7-444A-BFCC-61C0C35D3D44}">
      <dsp:nvSpPr>
        <dsp:cNvPr id="0" name=""/>
        <dsp:cNvSpPr/>
      </dsp:nvSpPr>
      <dsp:spPr>
        <a:xfrm>
          <a:off x="1960649" y="1176392"/>
          <a:ext cx="6042582" cy="254884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2232385"/>
              <a:satOff val="13449"/>
              <a:lumOff val="1078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</a:rPr>
            <a:t>二、针对不同阶段学生发展需求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60649" y="1176392"/>
        <a:ext cx="6042582" cy="1176388"/>
      </dsp:txXfrm>
    </dsp:sp>
    <dsp:sp modelId="{BE0E9F8E-B834-4369-921E-9BECA120526E}">
      <dsp:nvSpPr>
        <dsp:cNvPr id="0" name=""/>
        <dsp:cNvSpPr/>
      </dsp:nvSpPr>
      <dsp:spPr>
        <a:xfrm>
          <a:off x="1372455" y="2352780"/>
          <a:ext cx="1176388" cy="1176388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-4464770"/>
                <a:satOff val="26899"/>
                <a:lumOff val="2156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4">
                <a:hueOff val="-4464770"/>
                <a:satOff val="26899"/>
                <a:lumOff val="2156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854AFCC-B85E-4130-9DC2-0D4B77DEB313}">
      <dsp:nvSpPr>
        <dsp:cNvPr id="0" name=""/>
        <dsp:cNvSpPr/>
      </dsp:nvSpPr>
      <dsp:spPr>
        <a:xfrm>
          <a:off x="1960649" y="2352780"/>
          <a:ext cx="6042582" cy="117638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3200" b="0" kern="1200" dirty="0" smtClean="0">
              <a:effectLst/>
              <a:latin typeface="微软雅黑" panose="020B0503020204020204" pitchFamily="34" charset="-122"/>
              <a:ea typeface="微软雅黑" panose="020B0503020204020204" pitchFamily="34" charset="-122"/>
              <a:cs typeface="Microsoft YaHei" charset="0"/>
            </a:rPr>
            <a:t>三、发展学习历程评鉴及纪录</a:t>
          </a:r>
          <a:endParaRPr lang="en-US" sz="3200" b="0" kern="1200" dirty="0">
            <a:effectLst/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960649" y="2352780"/>
        <a:ext cx="6042582" cy="11763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diagrams.loki3.com/BracketList">
  <dgm:title val="Vertical Bracket List"/>
  <dgm:desc val="Use to show grouped blocks of information.  Works well with large amounts of Level 2 text."/>
  <dgm:catLst>
    <dgm:cat type="list" pri="4110"/>
    <dgm:cat type="officeonline" pri="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3" srcId="0" destId="1" srcOrd="0" destOrd="0"/>
        <dgm:cxn modelId="4" srcId="1" destId="11" srcOrd="0" destOrd="0"/>
        <dgm:cxn modelId="5" srcId="0" destId="2" srcOrd="0" destOrd="0"/>
        <dgm:cxn modelId="6" srcId="2" destId="21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V" refType="primFontSz" refFor="des" refForName="parTx" fact="0.1"/>
      <dgm:constr type="primFontSz" for="des" forName="parTx" val="65"/>
      <dgm:constr type="primFontSz" for="des" forName="desTx" refType="primFontSz" refFor="des" refForName="parTx"/>
      <dgm:constr type="h" for="des" forName="parTx" refType="primFontSz" refFor="des" refForName="parTx" fact="0.55"/>
      <dgm:constr type="h" for="des" forName="bracket" refType="primFontSz" refFor="des" refForName="parTx" fact="0.55"/>
      <dgm:constr type="h" for="des" forName="desTx" refType="primFontSz" refFor="des" refForName="parTx" fact="0.55"/>
    </dgm:constrLst>
    <dgm:ruleLst>
      <dgm:rule type="primFontSz" for="des" forName="parTx" val="5" fact="NaN" max="NaN"/>
    </dgm:ruleLst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Tx" refType="w" fact="0.25"/>
          <dgm:constr type="w" for="ch" forName="bracket" refType="w" fact="0.05"/>
          <dgm:constr type="w" for="ch" forName="spH" refType="w" fact="0.02"/>
          <dgm:constr type="w" for="ch" forName="desTx" refType="w" fact="0.68"/>
          <dgm:constr type="h" for="ch" forName="bracket" refType="h" refFor="ch" refForName="desTx" op="gte"/>
          <dgm:constr type="h" for="ch" forName="bracket" refType="h" refFor="ch" refForName="parTx" op="gte"/>
          <dgm:constr type="h" for="ch" forName="desTx" refType="h" refFor="ch" refForName="parTx" op="gte"/>
        </dgm:constrLst>
        <dgm:ruleLst/>
        <dgm:layoutNode name="parTx" styleLbl="revTx">
          <dgm:varLst>
            <dgm:chMax val="1"/>
            <dgm:bulletEnabled val="1"/>
          </dgm:varLst>
          <dgm:choose name="Name8">
            <dgm:if name="Name9" func="var" arg="dir" op="equ" val="norm">
              <dgm:alg type="tx">
                <dgm:param type="parTxLTRAlign" val="r"/>
              </dgm:alg>
            </dgm:if>
            <dgm:else name="Name10">
              <dgm:alg type="tx">
                <dgm:param type="parTxLTRAlign" val="l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tMarg" refType="primFontSz" fact="0.2"/>
            <dgm:constr type="bMarg" refType="primFontSz" fact="0.2"/>
          </dgm:constrLst>
          <dgm:ruleLst>
            <dgm:rule type="h" val="INF" fact="NaN" max="NaN"/>
          </dgm:ruleLst>
        </dgm:layoutNode>
        <dgm:layoutNode name="bracket" styleLbl="parChTrans1D1">
          <dgm:alg type="sp"/>
          <dgm:choose name="Name11">
            <dgm:if name="Name12" func="var" arg="dir" op="equ" val="norm">
              <dgm:shape xmlns:r="http://schemas.openxmlformats.org/officeDocument/2006/relationships" type="leftBrace" r:blip="">
                <dgm:adjLst>
                  <dgm:adj idx="1" val="0.35"/>
                </dgm:adjLst>
              </dgm:shape>
            </dgm:if>
            <dgm:else name="Name13">
              <dgm:shape xmlns:r="http://schemas.openxmlformats.org/officeDocument/2006/relationships" rot="180" type="leftBrace" r:blip="">
                <dgm:adjLst>
                  <dgm:adj idx="1" val="0.35"/>
                </dgm:adjLst>
              </dgm:shape>
            </dgm:else>
          </dgm:choose>
          <dgm:presOf/>
        </dgm:layoutNode>
        <dgm:layoutNode name="spH">
          <dgm:alg type="sp"/>
        </dgm:layoutNode>
        <dgm:choose name="Name14">
          <dgm:if name="Name15" axis="ch" ptType="node" func="cnt" op="gte" val="1">
            <dgm:layoutNode name="desTx" styleLbl="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secFontSz" refType="primFontSz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h" val="INF" fact="NaN" max="NaN"/>
              </dgm:ruleLst>
            </dgm:layoutNode>
          </dgm:if>
          <dgm:else name="Name16"/>
        </dgm:choose>
      </dgm:layoutNode>
      <dgm:forEach name="Name17" axis="followSib" ptType="sibTrans" cnt="1">
        <dgm:layoutNode name="spV">
          <dgm:alg type="sp"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Accent+Icon">
  <dgm:title val="Chevron Accent Process"/>
  <dgm:desc val="Use to show sequential steps in a task, process, or workflow, or to emphasize movement or direction. Works best with minimal Level 1 and Level 2 text."/>
  <dgm:catLst>
    <dgm:cat type="process" pri="9500"/>
    <dgm:cat type="officeonline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primFontSz" for="des" forName="txNode" op="equ" val="65"/>
      <dgm:constr type="w" for="ch" forName="compositeSpace" refType="w" refFor="ch" refForName="composite" fact="0.028"/>
    </dgm:constrLst>
    <dgm:ruleLst/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l" for="ch" forName="bgChev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 refType="w" fact="0.24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if>
          <dgm:else name="Name7">
            <dgm:constrLst>
              <dgm:constr type="l" for="ch" forName="bgChev" refType="w" fact="0.1"/>
              <dgm:constr type="w" for="ch" forName="bgChev" refType="w" fact="0.9"/>
              <dgm:constr type="t" for="ch" forName="bgChev"/>
              <dgm:constr type="h" for="ch" forName="bgChev" refType="w" refFor="ch" refForName="bgChev" fact="0.386"/>
              <dgm:constr type="l" for="ch" forName="txNode"/>
              <dgm:constr type="w" for="ch" forName="txNode" refType="w" fact="0.76"/>
              <dgm:constr type="t" for="ch" forName="txNode" refType="h" refFor="ch" refForName="bgChev" fact="0.25"/>
              <dgm:constr type="h" for="ch" forName="txNode" refType="h" refFor="ch" refForName="bgChev"/>
            </dgm:constrLst>
          </dgm:else>
        </dgm:choose>
        <dgm:ruleLst/>
        <dgm:layoutNode name="bgChev" styleLbl="node1">
          <dgm:alg type="sp"/>
          <dgm:choose name="Name8">
            <dgm:if name="Name9" func="var" arg="dir" op="equ" val="norm">
              <dgm:shape xmlns:r="http://schemas.openxmlformats.org/officeDocument/2006/relationships" type="chevron" r:blip="">
                <dgm:adjLst>
                  <dgm:adj idx="1" val="0.4"/>
                </dgm:adjLst>
              </dgm:shape>
            </dgm:if>
            <dgm:else name="Name10">
              <dgm:shape xmlns:r="http://schemas.openxmlformats.org/officeDocument/2006/relationships" rot="180" type="chevron" r:blip="">
                <dgm:adjLst>
                  <dgm:adj idx="1" val="0.4"/>
                </dgm:adjLst>
              </dgm:shape>
            </dgm:else>
          </dgm:choose>
          <dgm:presOf/>
          <dgm:constrLst/>
        </dgm:layoutNode>
        <dgm:layoutNode name="txNode" styleLbl="fgAcc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ruleLst>
            <dgm:rule type="primFontSz" val="5" fact="NaN" max="NaN"/>
          </dgm:ruleLst>
        </dgm:layoutNode>
      </dgm:layoutNode>
      <dgm:forEach name="Name11" axis="followSib" ptType="sibTrans" cnt="1">
        <dgm:layoutNode name="compositeSpace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3">
  <dgm:title val=""/>
  <dgm:desc val=""/>
  <dgm:catLst>
    <dgm:cat type="process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 chOrder="t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dummy" refType="w"/>
      <dgm:constr type="h" for="ch" forName="dummy" refType="h"/>
      <dgm:constr type="h" for="ch" forName="dummy" refType="w" refFor="ch" refForName="dummy" op="lte" fact="0.4"/>
      <dgm:constr type="ctrX" for="ch" forName="dummy" refType="w" fact="0.5"/>
      <dgm:constr type="ctrY" for="ch" forName="dummy" refType="h" fact="0.5"/>
      <dgm:constr type="w" for="ch" forName="linH" refType="w"/>
      <dgm:constr type="h" for="ch" forName="linH" refType="h"/>
      <dgm:constr type="ctrX" for="ch" forName="linH" refType="w" fact="0.5"/>
      <dgm:constr type="ctrY" for="ch" forName="linH" refType="h" fact="0.5"/>
      <dgm:constr type="userP" for="ch" forName="linH" refType="h" refFor="ch" refForName="dummy" fact="0.25"/>
      <dgm:constr type="userT" for="des" forName="parTx" refType="w" refFor="ch" refForName="dummy" fact="0.2"/>
    </dgm:constrLst>
    <dgm:ruleLst/>
    <dgm:layoutNode name="dummy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linH">
      <dgm:choose name="Name1">
        <dgm:if name="Name2" func="var" arg="dir" op="equ" val="norm">
          <dgm:alg type="lin">
            <dgm:param type="linDir" val="fromL"/>
            <dgm:param type="nodeVertAlign" val="t"/>
          </dgm:alg>
        </dgm:if>
        <dgm:else name="Name3">
          <dgm:alg type="lin">
            <dgm:param type="linDir" val="fromR"/>
            <dgm:param type="nodeVertAlign" val="t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forName="parTx" val="65"/>
        <dgm:constr type="primFontSz" for="des" forName="desTx" refType="primFontSz" refFor="des" refForName="parTx" op="equ"/>
        <dgm:constr type="h" for="des" forName="parTx" refType="primFontSz" refFor="des" refForName="parTx"/>
        <dgm:constr type="h" for="des" forName="desTx" refType="primFontSz" refFor="des" refForName="parTx" fact="0.5"/>
        <dgm:constr type="h" for="des" forName="parTx" op="equ"/>
        <dgm:constr type="h" for="des" forName="desTx" op="equ"/>
        <dgm:constr type="h" for="ch" forName="backgroundArrow" refType="primFontSz" refFor="des" refForName="parTx" fact="2"/>
        <dgm:constr type="h" for="ch" forName="backgroundArrow" refType="h" refFor="des" refForName="parTx" op="lte" fact="2"/>
        <dgm:constr type="h" for="ch" forName="backgroundArrow" refType="h" refFor="des" refForName="parTx" op="gte" fact="2"/>
        <dgm:constr type="h" for="des" forName="spVertical1" refType="primFontSz" refFor="des" refForName="parTx" fact="0.5"/>
        <dgm:constr type="h" for="des" forName="spVertical1" refType="h" refFor="des" refForName="parTx" op="lte" fact="0.5"/>
        <dgm:constr type="h" for="des" forName="spVertical1" refType="h" refFor="des" refForName="parTx" op="gte" fact="0.5"/>
        <dgm:constr type="h" for="des" forName="spVertical2" refType="primFontSz" refFor="des" refForName="parTx" fact="0.5"/>
        <dgm:constr type="h" for="des" forName="spVertical2" refType="h" refFor="des" refForName="parTx" op="lte" fact="0.5"/>
        <dgm:constr type="h" for="des" forName="spVertical2" refType="h" refFor="des" refForName="parTx" op="gte" fact="0.5"/>
        <dgm:constr type="h" for="des" forName="spVertical3" refType="primFontSz" refFor="des" refForName="parTx" fact="-0.4"/>
        <dgm:constr type="h" for="des" forName="spVertical3" refType="h" refFor="des" refForName="parTx" op="lte" fact="-0.4"/>
        <dgm:constr type="h" for="des" forName="spVertical3" refType="h" refFor="des" refForName="parTx" op="gte" fact="-0.4"/>
        <dgm:constr type="w" for="ch" forName="backgroundArrow" refType="w"/>
        <dgm:constr type="w" for="ch" forName="negArrow" refType="w" fact="-1"/>
        <dgm:constr type="w" for="ch" forName="linV" refType="w"/>
        <dgm:constr type="w" for="ch" forName="space" refType="w" refFor="ch" refForName="linV" fact="0.2"/>
        <dgm:constr type="w" for="ch" forName="padding1" refType="w" fact="0.08"/>
        <dgm:constr type="userP"/>
        <dgm:constr type="w" for="ch" forName="padding2" refType="userP"/>
      </dgm:constrLst>
      <dgm:ruleLst>
        <dgm:rule type="w" for="ch" forName="linV" val="0" fact="NaN" max="NaN"/>
        <dgm:rule type="primFontSz" for="des" forName="parTx" val="5" fact="NaN" max="NaN"/>
      </dgm:ruleLst>
      <dgm:layoutNode name="padding1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forEach name="Name4" axis="ch" ptType="node">
        <dgm:layoutNode name="linV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spVertical1" refType="w"/>
            <dgm:constr type="w" for="ch" forName="parTx" refType="w"/>
            <dgm:constr type="w" for="ch" forName="spVertical2" refType="w"/>
            <dgm:constr type="w" for="ch" forName="spVertical3" refType="w"/>
            <dgm:constr type="w" for="ch" forName="desTx" refType="w"/>
          </dgm:constrLst>
          <dgm:ruleLst/>
          <dgm:layoutNode name="spVertical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parTx" styleLbl="revTx">
            <dgm:varLst>
              <dgm:chMax val="0"/>
              <dgm:chPref val="0"/>
              <dgm:bulletEnabled val="1"/>
            </dgm:varLst>
            <dgm:choose name="Name5">
              <dgm:if name="Name6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">
                <dgm:alg type="tx">
                  <dgm:param type="parTxLTRAlign" val="ctr"/>
                  <dgm:param type="parTxRTLAlign" val="ct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hoose name="Name8">
              <dgm:if name="Name9" func="var" arg="dir" op="equ" val="norm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if>
              <dgm:else name="Name10">
                <dgm:constrLst>
                  <dgm:constr type="userT"/>
                  <dgm:constr type="h" refType="userT" op="lte"/>
                  <dgm:constr type="tMarg" refType="primFontSz" fact="0.8"/>
                  <dgm:constr type="bMarg" refType="tMarg"/>
                  <dgm:constr type="lMarg"/>
                  <dgm:constr type="rMarg"/>
                </dgm:constrLst>
              </dgm:else>
            </dgm:choose>
            <dgm:ruleLst>
              <dgm:rule type="h" val="INF" fact="NaN" max="NaN"/>
            </dgm:ruleLst>
          </dgm:layoutNode>
          <dgm:layoutNode name="spVertical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pVertical3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choose name="Name11">
            <dgm:if name="Name12" axis="ch" ptType="node" func="cnt" op="gte" val="1">
              <dgm:layoutNode name="desTx" styleLbl="revTx">
                <dgm:varLst>
                  <dgm:bulletEnabled val="1"/>
                </dgm:varLst>
                <dgm:alg type="tx">
                  <dgm:param type="stBulletLvl" val="1"/>
                </dgm:alg>
                <dgm:shape xmlns:r="http://schemas.openxmlformats.org/officeDocument/2006/relationships" type="rect" r:blip="">
                  <dgm:adjLst/>
                </dgm:shape>
                <dgm:presOf axis="des" ptType="node"/>
                <dgm:constrLst>
                  <dgm:constr type="tMarg"/>
                  <dgm:constr type="bMarg"/>
                  <dgm:constr type="rMarg"/>
                  <dgm:constr type="lMarg"/>
                </dgm:constrLst>
                <dgm:ruleLst>
                  <dgm:rule type="h" val="INF" fact="NaN" max="NaN"/>
                </dgm:ruleLst>
              </dgm:layoutNode>
            </dgm:if>
            <dgm:else name="Name13"/>
          </dgm:choose>
        </dgm:layoutNod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  <dgm:layoutNode name="padding2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negArrow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backgroundArrow" styleLbl="node1">
        <dgm:alg type="sp"/>
        <dgm:choose name="Name15">
          <dgm:if name="Name16" func="var" arg="dir" op="equ" val="norm">
            <dgm:shape xmlns:r="http://schemas.openxmlformats.org/officeDocument/2006/relationships" type="rightArrow" r:blip="">
              <dgm:adjLst/>
            </dgm:shape>
          </dgm:if>
          <dgm:else name="Name17">
            <dgm:shape xmlns:r="http://schemas.openxmlformats.org/officeDocument/2006/relationships" type="leftArrow" r:blip="">
              <dgm:adjLst/>
            </dgm:shape>
          </dgm:else>
        </dgm:choose>
        <dgm:presOf/>
        <dgm:constrLst/>
        <dgm:ruleLst/>
      </dgm:layoutNode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6038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9CF046-C5B2-4114-9AF8-4B469520F3EB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6038" y="9440863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DE730B-6879-4390-B328-962ECA1B94F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82327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A93357-493F-42AD-8C64-D9361CF97AD4}" type="datetimeFigureOut">
              <a:rPr lang="zh-CN" altLang="en-US" smtClean="0"/>
              <a:t>2018/11/18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0726AE-EC9D-47ED-91B0-3AD36298203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1167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26AE-EC9D-47ED-91B0-3AD36298203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238869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拓展学生的学习空间，组成新的学习情境，让学习不仅止于课堂</a:t>
            </a:r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26AE-EC9D-47ED-91B0-3AD36298203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74444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b="1" dirty="0" smtClean="0">
                <a:solidFill>
                  <a:prstClr val="white"/>
                </a:solidFill>
                <a:latin typeface="微软雅黑" charset="-122"/>
                <a:ea typeface="微软雅黑" charset="-122"/>
              </a:rPr>
              <a:t>重视学习历程的相关领域，</a:t>
            </a:r>
            <a:r>
              <a:rPr lang="zh-CN" altLang="en-US" sz="1200" b="1" dirty="0" smtClean="0">
                <a:solidFill>
                  <a:prstClr val="black"/>
                </a:solidFill>
                <a:latin typeface="微软雅黑" charset="-122"/>
                <a:ea typeface="微软雅黑" charset="-122"/>
              </a:rPr>
              <a:t>提升行政单位，在下列工作中开展学习活动</a:t>
            </a:r>
            <a:endParaRPr lang="en-US" altLang="x-none" sz="1200" b="1" dirty="0" smtClean="0">
              <a:solidFill>
                <a:prstClr val="white"/>
              </a:solidFill>
              <a:latin typeface="微软雅黑" charset="-122"/>
              <a:ea typeface="微软雅黑" charset="-122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0726AE-EC9D-47ED-91B0-3AD36298203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3921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子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en-US" altLang="zh-TW" smtClean="0"/>
              <a:t>Click to edit Master subtitle style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150737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569797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522506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23054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171192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059713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86812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92670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515197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  <a:p>
            <a:pPr lvl="1"/>
            <a:r>
              <a:rPr kumimoji="1" lang="en-US" altLang="zh-TW" smtClean="0"/>
              <a:t>Second level</a:t>
            </a:r>
          </a:p>
          <a:p>
            <a:pPr lvl="2"/>
            <a:r>
              <a:rPr kumimoji="1" lang="en-US" altLang="zh-TW" smtClean="0"/>
              <a:t>Third level</a:t>
            </a:r>
          </a:p>
          <a:p>
            <a:pPr lvl="3"/>
            <a:r>
              <a:rPr kumimoji="1" lang="en-US" altLang="zh-TW" smtClean="0"/>
              <a:t>Fourth level</a:t>
            </a:r>
          </a:p>
          <a:p>
            <a:pPr lvl="4"/>
            <a:r>
              <a:rPr kumimoji="1" lang="en-US" altLang="zh-TW" smtClean="0"/>
              <a:t>Fifth level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51749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en-US" altLang="zh-TW" smtClean="0"/>
              <a:t>Click to edit Master title style</a:t>
            </a:r>
            <a:endParaRPr kumimoji="1"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1" lang="en-US" altLang="zh-TW" smtClean="0"/>
              <a:t>Click icon to add picture</a:t>
            </a:r>
            <a:endParaRPr kumimoji="1"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en-US" altLang="zh-TW" smtClean="0"/>
              <a:t>Click to edit Master text styles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65039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 smtClean="0"/>
              <a:t>按一下以編輯母片標題樣式</a:t>
            </a:r>
            <a:endParaRPr kumimoji="1"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 smtClean="0"/>
              <a:t>按一下以編輯母片文字樣式</a:t>
            </a:r>
          </a:p>
          <a:p>
            <a:pPr lvl="1"/>
            <a:r>
              <a:rPr kumimoji="1" lang="zh-TW" altLang="en-US" smtClean="0"/>
              <a:t>第二層</a:t>
            </a:r>
          </a:p>
          <a:p>
            <a:pPr lvl="2"/>
            <a:r>
              <a:rPr kumimoji="1" lang="zh-TW" altLang="en-US" smtClean="0"/>
              <a:t>第三層</a:t>
            </a:r>
          </a:p>
          <a:p>
            <a:pPr lvl="3"/>
            <a:r>
              <a:rPr kumimoji="1" lang="zh-TW" altLang="en-US" smtClean="0"/>
              <a:t>第四層</a:t>
            </a:r>
          </a:p>
          <a:p>
            <a:pPr lvl="4"/>
            <a:r>
              <a:rPr kumimoji="1" lang="zh-TW" altLang="en-US" smtClean="0"/>
              <a:t>第五層</a:t>
            </a:r>
            <a:endParaRPr kumimoji="1"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5A85A7-1118-42BE-9D96-F3D22E4102C4}" type="datetimeFigureOut">
              <a:rPr lang="en-MY" smtClean="0"/>
              <a:t>18/11/2018</a:t>
            </a:fld>
            <a:endParaRPr lang="en-MY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919AB-92F9-4CCC-983C-CF9BF928220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82251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image" Target="../media/image8.emf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diagramLayout" Target="../diagrams/layout13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diagramData" Target="../diagrams/data13.xml"/><Relationship Id="rId2" Type="http://schemas.openxmlformats.org/officeDocument/2006/relationships/diagramData" Target="../diagrams/data11.xml"/><Relationship Id="rId16" Type="http://schemas.microsoft.com/office/2007/relationships/diagramDrawing" Target="../diagrams/drawing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5" Type="http://schemas.openxmlformats.org/officeDocument/2006/relationships/diagramColors" Target="../diagrams/colors13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Relationship Id="rId14" Type="http://schemas.openxmlformats.org/officeDocument/2006/relationships/diagramQuickStyle" Target="../diagrams/quickStyl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81" y="4557167"/>
            <a:ext cx="1903539" cy="196817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343878" y="5229200"/>
            <a:ext cx="769261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汇报人：颜彣澔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algn="r"/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董总学生事务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局 局主任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  <a:p>
            <a:pPr algn="r"/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2018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年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11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月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19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Times New Roman" charset="0"/>
              </a:rPr>
              <a:t>日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Times New Roman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27067" y="891877"/>
            <a:ext cx="6809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b="1" dirty="0" smtClean="0">
                <a:gradFill flip="none" rotWithShape="1">
                  <a:gsLst>
                    <a:gs pos="0">
                      <a:srgbClr val="660033"/>
                    </a:gs>
                    <a:gs pos="21000">
                      <a:srgbClr val="990033"/>
                    </a:gs>
                    <a:gs pos="42000">
                      <a:srgbClr val="D60093"/>
                    </a:gs>
                    <a:gs pos="61000">
                      <a:srgbClr val="FF6600"/>
                    </a:gs>
                    <a:gs pos="99000">
                      <a:srgbClr val="FFBC28"/>
                    </a:gs>
                    <a:gs pos="80000">
                      <a:srgbClr val="FF8200"/>
                    </a:gs>
                  </a:gsLst>
                  <a:lin ang="0" scaled="1"/>
                  <a:tileRect/>
                </a:gradFill>
                <a:effectLst>
                  <a:reflection blurRad="25400" stA="54000" endPos="71000" dist="177800" dir="5400000" sy="-10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3800" b="1" dirty="0">
                <a:gradFill flip="none" rotWithShape="1">
                  <a:gsLst>
                    <a:gs pos="0">
                      <a:srgbClr val="660033"/>
                    </a:gs>
                    <a:gs pos="21000">
                      <a:srgbClr val="990033"/>
                    </a:gs>
                    <a:gs pos="42000">
                      <a:srgbClr val="D60093"/>
                    </a:gs>
                    <a:gs pos="61000">
                      <a:srgbClr val="FF6600"/>
                    </a:gs>
                    <a:gs pos="99000">
                      <a:srgbClr val="FFBC28"/>
                    </a:gs>
                    <a:gs pos="80000">
                      <a:srgbClr val="FF8200"/>
                    </a:gs>
                  </a:gsLst>
                  <a:lin ang="0" scaled="1"/>
                  <a:tileRect/>
                </a:gradFill>
                <a:effectLst>
                  <a:reflection blurRad="25400" stA="54000" endPos="71000" dist="177800" dir="5400000" sy="-10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7" r="8252"/>
          <a:stretch/>
        </p:blipFill>
        <p:spPr>
          <a:xfrm>
            <a:off x="5941958" y="2481590"/>
            <a:ext cx="2950522" cy="2531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63" t="10101" r="10626" b="6951"/>
          <a:stretch/>
        </p:blipFill>
        <p:spPr>
          <a:xfrm rot="21169435">
            <a:off x="2309254" y="2507370"/>
            <a:ext cx="3169031" cy="3169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835696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4000" b="1" dirty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4000" b="1" dirty="0" smtClean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论坛</a:t>
            </a:r>
            <a:endParaRPr lang="en-US" altLang="zh-CN" sz="4000" b="1" dirty="0">
              <a:solidFill>
                <a:schemeClr val="tx2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852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r="2208"/>
          <a:stretch/>
        </p:blipFill>
        <p:spPr>
          <a:xfrm>
            <a:off x="2728865" y="1766620"/>
            <a:ext cx="6379639" cy="3678604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AB2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</a:t>
            </a: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AB2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的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AB2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发展</a:t>
            </a:r>
            <a:endParaRPr lang="en-MY" sz="5400" b="1" dirty="0">
              <a:solidFill>
                <a:srgbClr val="EAB2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292867062"/>
              </p:ext>
            </p:extLst>
          </p:nvPr>
        </p:nvGraphicFramePr>
        <p:xfrm>
          <a:off x="264821" y="4869160"/>
          <a:ext cx="3947139" cy="169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7872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课</a:t>
            </a:r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活动的</a:t>
            </a:r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2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意涵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2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978259"/>
            <a:ext cx="6948868" cy="4343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415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0353085"/>
              </p:ext>
            </p:extLst>
          </p:nvPr>
        </p:nvGraphicFramePr>
        <p:xfrm>
          <a:off x="601216" y="2204864"/>
          <a:ext cx="8003232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2968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04961632"/>
              </p:ext>
            </p:extLst>
          </p:nvPr>
        </p:nvGraphicFramePr>
        <p:xfrm>
          <a:off x="611560" y="1916832"/>
          <a:ext cx="8003232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1257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一、跨部门合作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31469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4676106"/>
              </p:ext>
            </p:extLst>
          </p:nvPr>
        </p:nvGraphicFramePr>
        <p:xfrm>
          <a:off x="539552" y="1988840"/>
          <a:ext cx="820891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12577"/>
            <a:ext cx="305724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、按对象分类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1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11299456"/>
              </p:ext>
            </p:extLst>
          </p:nvPr>
        </p:nvGraphicFramePr>
        <p:xfrm>
          <a:off x="539552" y="3356992"/>
          <a:ext cx="820891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2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3378950"/>
              </p:ext>
            </p:extLst>
          </p:nvPr>
        </p:nvGraphicFramePr>
        <p:xfrm>
          <a:off x="539552" y="4725144"/>
          <a:ext cx="8208912" cy="1080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733296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52102035"/>
              </p:ext>
            </p:extLst>
          </p:nvPr>
        </p:nvGraphicFramePr>
        <p:xfrm>
          <a:off x="539552" y="1916832"/>
          <a:ext cx="82296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12577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按年纪</a:t>
            </a:r>
            <a:r>
              <a:rPr lang="en-US" altLang="zh-C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各自情况发展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8641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930968"/>
              </p:ext>
            </p:extLst>
          </p:nvPr>
        </p:nvGraphicFramePr>
        <p:xfrm>
          <a:off x="1835696" y="1628800"/>
          <a:ext cx="5904656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12577"/>
            <a:ext cx="48734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、按年纪</a:t>
            </a:r>
            <a:r>
              <a:rPr lang="en-US" altLang="zh-C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各自情况发展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975752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49465789"/>
              </p:ext>
            </p:extLst>
          </p:nvPr>
        </p:nvGraphicFramePr>
        <p:xfrm>
          <a:off x="899592" y="1988840"/>
          <a:ext cx="7632848" cy="396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012577"/>
            <a:ext cx="346761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三、学习历程记录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335588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7472719"/>
              </p:ext>
            </p:extLst>
          </p:nvPr>
        </p:nvGraphicFramePr>
        <p:xfrm>
          <a:off x="53244" y="1916832"/>
          <a:ext cx="90375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283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9319801"/>
              </p:ext>
            </p:extLst>
          </p:nvPr>
        </p:nvGraphicFramePr>
        <p:xfrm>
          <a:off x="53244" y="1772816"/>
          <a:ext cx="903751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8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联课活动的推动与建议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8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62917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274638"/>
            <a:ext cx="6563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C000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7435776"/>
              </p:ext>
            </p:extLst>
          </p:nvPr>
        </p:nvGraphicFramePr>
        <p:xfrm>
          <a:off x="323528" y="1844824"/>
          <a:ext cx="8579296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227067" y="891877"/>
            <a:ext cx="6809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b="1" dirty="0" smtClean="0">
                <a:gradFill flip="none" rotWithShape="1">
                  <a:gsLst>
                    <a:gs pos="0">
                      <a:srgbClr val="660033"/>
                    </a:gs>
                    <a:gs pos="21000">
                      <a:srgbClr val="990033"/>
                    </a:gs>
                    <a:gs pos="42000">
                      <a:srgbClr val="D60093"/>
                    </a:gs>
                    <a:gs pos="61000">
                      <a:srgbClr val="FF6600"/>
                    </a:gs>
                    <a:gs pos="99000">
                      <a:srgbClr val="FFBC28"/>
                    </a:gs>
                    <a:gs pos="80000">
                      <a:srgbClr val="FF8200"/>
                    </a:gs>
                  </a:gsLst>
                  <a:lin ang="0" scaled="1"/>
                  <a:tileRect/>
                </a:gradFill>
                <a:effectLst>
                  <a:reflection blurRad="25400" stA="54000" endPos="71000" dist="177800" dir="5400000" sy="-10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3800" b="1" dirty="0">
                <a:gradFill flip="none" rotWithShape="1">
                  <a:gsLst>
                    <a:gs pos="0">
                      <a:srgbClr val="660033"/>
                    </a:gs>
                    <a:gs pos="21000">
                      <a:srgbClr val="990033"/>
                    </a:gs>
                    <a:gs pos="42000">
                      <a:srgbClr val="D60093"/>
                    </a:gs>
                    <a:gs pos="61000">
                      <a:srgbClr val="FF6600"/>
                    </a:gs>
                    <a:gs pos="99000">
                      <a:srgbClr val="FFBC28"/>
                    </a:gs>
                    <a:gs pos="80000">
                      <a:srgbClr val="FF8200"/>
                    </a:gs>
                  </a:gsLst>
                  <a:lin ang="0" scaled="1"/>
                  <a:tileRect/>
                </a:gradFill>
                <a:effectLst>
                  <a:reflection blurRad="25400" stA="54000" endPos="71000" dist="177800" dir="5400000" sy="-10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835696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4000" b="1" dirty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4000" b="1" dirty="0" smtClean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论坛</a:t>
            </a:r>
            <a:endParaRPr lang="en-US" altLang="zh-CN" sz="4000" b="1" dirty="0">
              <a:solidFill>
                <a:schemeClr val="tx2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331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152" y="4293096"/>
            <a:ext cx="2963218" cy="93610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汇报结束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348591"/>
            <a:ext cx="3689107" cy="38143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27067" y="891877"/>
            <a:ext cx="680942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800" b="1" dirty="0" smtClean="0">
                <a:gradFill flip="none" rotWithShape="1">
                  <a:gsLst>
                    <a:gs pos="0">
                      <a:srgbClr val="660033"/>
                    </a:gs>
                    <a:gs pos="21000">
                      <a:srgbClr val="990033"/>
                    </a:gs>
                    <a:gs pos="42000">
                      <a:srgbClr val="D60093"/>
                    </a:gs>
                    <a:gs pos="61000">
                      <a:srgbClr val="FF6600"/>
                    </a:gs>
                    <a:gs pos="99000">
                      <a:srgbClr val="FFBC28"/>
                    </a:gs>
                    <a:gs pos="80000">
                      <a:srgbClr val="FF8200"/>
                    </a:gs>
                  </a:gsLst>
                  <a:lin ang="0" scaled="1"/>
                  <a:tileRect/>
                </a:gradFill>
                <a:effectLst>
                  <a:reflection blurRad="25400" stA="54000" endPos="71000" dist="177800" dir="5400000" sy="-10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3800" b="1" dirty="0">
                <a:gradFill flip="none" rotWithShape="1">
                  <a:gsLst>
                    <a:gs pos="0">
                      <a:srgbClr val="660033"/>
                    </a:gs>
                    <a:gs pos="21000">
                      <a:srgbClr val="990033"/>
                    </a:gs>
                    <a:gs pos="42000">
                      <a:srgbClr val="D60093"/>
                    </a:gs>
                    <a:gs pos="61000">
                      <a:srgbClr val="FF6600"/>
                    </a:gs>
                    <a:gs pos="99000">
                      <a:srgbClr val="FFBC28"/>
                    </a:gs>
                    <a:gs pos="80000">
                      <a:srgbClr val="FF8200"/>
                    </a:gs>
                  </a:gsLst>
                  <a:lin ang="0" scaled="1"/>
                  <a:tileRect/>
                </a:gradFill>
                <a:effectLst>
                  <a:reflection blurRad="25400" stA="54000" endPos="71000" dist="177800" dir="5400000" sy="-10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835696" y="260648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4000" b="1" dirty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4000" b="1" dirty="0" smtClean="0">
                <a:solidFill>
                  <a:schemeClr val="tx2"/>
                </a:solidFill>
                <a:latin typeface="Microsoft YaHei" charset="0"/>
                <a:ea typeface="Microsoft YaHei" charset="0"/>
                <a:cs typeface="Microsoft YaHei" charset="0"/>
              </a:rPr>
              <a:t>论坛</a:t>
            </a:r>
            <a:endParaRPr lang="en-US" altLang="zh-CN" sz="4000" b="1" dirty="0">
              <a:solidFill>
                <a:schemeClr val="tx2"/>
              </a:solidFill>
              <a:effectLst/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5302970" y="5229200"/>
            <a:ext cx="3611290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/>
              <a:buNone/>
            </a:pPr>
            <a:r>
              <a:rPr lang="zh-CN" altLang="en-US" sz="6000" b="1" dirty="0" smtClean="0">
                <a:ln w="6600">
                  <a:solidFill>
                    <a:srgbClr val="99003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谢谢聆听</a:t>
            </a:r>
            <a:endParaRPr lang="en-US" sz="6000" b="1" dirty="0">
              <a:ln w="6600">
                <a:solidFill>
                  <a:srgbClr val="99003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793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2123729" y="404664"/>
            <a:ext cx="702027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联课活动的重要性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1593602"/>
              </p:ext>
            </p:extLst>
          </p:nvPr>
        </p:nvGraphicFramePr>
        <p:xfrm>
          <a:off x="894420" y="1561303"/>
          <a:ext cx="7355160" cy="4065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0" y="5483670"/>
            <a:ext cx="914399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学习内容的转变</a:t>
            </a:r>
            <a:endParaRPr lang="en-MY" sz="40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70C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50894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540" r="2416" b="4489"/>
          <a:stretch/>
        </p:blipFill>
        <p:spPr>
          <a:xfrm>
            <a:off x="1547664" y="2024266"/>
            <a:ext cx="5196379" cy="4464496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/>
        </p:nvSpPr>
        <p:spPr>
          <a:xfrm>
            <a:off x="6378675" y="5661248"/>
            <a:ext cx="276532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0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全方位学习</a:t>
            </a:r>
            <a:endParaRPr lang="en-MY" sz="40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联课活动的重要性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5539" y="2132856"/>
            <a:ext cx="738664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531813" indent="-531813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一</a:t>
            </a:r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、学习空间的拓展</a:t>
            </a:r>
            <a:endParaRPr lang="en-MY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3865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96057991"/>
              </p:ext>
            </p:extLst>
          </p:nvPr>
        </p:nvGraphicFramePr>
        <p:xfrm>
          <a:off x="1547664" y="1700809"/>
          <a:ext cx="7488832" cy="41146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联课活动的重要性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95539" y="2132856"/>
            <a:ext cx="738664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531813" indent="-531813"/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二</a:t>
            </a:r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、学习方式的多元</a:t>
            </a:r>
            <a:endParaRPr lang="en-MY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378675" y="5661248"/>
            <a:ext cx="276532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0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全方位学习</a:t>
            </a:r>
            <a:endParaRPr lang="en-MY" sz="40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341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97731558"/>
              </p:ext>
            </p:extLst>
          </p:nvPr>
        </p:nvGraphicFramePr>
        <p:xfrm>
          <a:off x="595539" y="1957556"/>
          <a:ext cx="8435280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5539" y="2132856"/>
            <a:ext cx="738664" cy="4247317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pPr marL="531813" indent="-531813"/>
            <a:r>
              <a:rPr lang="zh-CN" altLang="en-US" sz="3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三、学习基础的</a:t>
            </a:r>
            <a:r>
              <a:rPr lang="zh-CN" altLang="en-US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0206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延伸</a:t>
            </a:r>
            <a:endParaRPr lang="en-MY" sz="36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0206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联课活动的重要性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6378675" y="5661248"/>
            <a:ext cx="2765325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zh-CN" altLang="en-US" sz="4000" dirty="0" smtClean="0">
                <a:ln w="0"/>
                <a:solidFill>
                  <a:schemeClr val="accent1"/>
                </a:solidFill>
                <a:effectLst>
                  <a:reflection blurRad="6350" stA="53000" endA="300" endPos="35500" dir="5400000" sy="-90000" algn="bl" rotWithShape="0"/>
                </a:effectLst>
                <a:latin typeface="Microsoft YaHei" charset="0"/>
                <a:ea typeface="Microsoft YaHei" charset="0"/>
                <a:cs typeface="Microsoft YaHei" charset="0"/>
              </a:rPr>
              <a:t>全方位学习</a:t>
            </a:r>
            <a:endParaRPr lang="en-MY" sz="4000" dirty="0">
              <a:ln w="0"/>
              <a:solidFill>
                <a:schemeClr val="accent1"/>
              </a:solidFill>
              <a:effectLst>
                <a:reflection blurRad="6350" stA="53000" endA="300" endPos="35500" dir="5400000" sy="-90000" algn="bl" rotWithShape="0"/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132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联课活动的重要性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/>
          </p:nvPr>
        </p:nvGraphicFramePr>
        <p:xfrm>
          <a:off x="3635896" y="2316013"/>
          <a:ext cx="5987008" cy="39212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95536" y="2132856"/>
            <a:ext cx="487697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31813" indent="-531813">
              <a:buFont typeface="+mj-lt"/>
              <a:buAutoNum type="arabicPeriod"/>
            </a:pPr>
            <a:r>
              <a:rPr lang="zh-CN" altLang="en-US" sz="3600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zh-CN" alt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参与的过程中学习</a:t>
            </a:r>
            <a:endParaRPr lang="en-US" altLang="zh-CN" sz="36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1813" indent="-531813">
              <a:buFont typeface="+mj-lt"/>
              <a:buAutoNum type="arabicPeriod"/>
            </a:pPr>
            <a:r>
              <a:rPr lang="zh-CN" alt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促进理论与实践统一</a:t>
            </a:r>
            <a:endParaRPr lang="en-US" altLang="zh-CN" sz="3600" dirty="0" smtClean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31813" indent="-531813">
              <a:buFont typeface="+mj-lt"/>
              <a:buAutoNum type="arabicPeriod"/>
            </a:pPr>
            <a:r>
              <a:rPr lang="zh-CN" altLang="en-US" sz="3600" dirty="0" smtClean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有利于全面和谐发展</a:t>
            </a:r>
            <a:endParaRPr lang="en-MY" sz="3600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71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</a:t>
            </a:r>
            <a:r>
              <a:rPr lang="zh-CN" altLang="en-US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的重要性</a:t>
            </a:r>
            <a:endParaRPr lang="en-MY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7" name="Content Placeholder 5"/>
          <p:cNvGraphicFramePr>
            <a:graphicFrameLocks/>
          </p:cNvGraphicFramePr>
          <p:nvPr>
            <p:extLst/>
          </p:nvPr>
        </p:nvGraphicFramePr>
        <p:xfrm>
          <a:off x="-180528" y="1988840"/>
          <a:ext cx="9649072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2671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2123728" y="413792"/>
            <a:ext cx="70202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AB2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联课活动</a:t>
            </a:r>
            <a:r>
              <a:rPr lang="zh-CN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AB2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的</a:t>
            </a:r>
            <a:r>
              <a:rPr lang="zh-CN" altLang="en-US" sz="54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EAB2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Microsoft YaHei" charset="0"/>
                <a:ea typeface="Microsoft YaHei" charset="0"/>
                <a:cs typeface="Microsoft YaHei" charset="0"/>
              </a:rPr>
              <a:t>发展</a:t>
            </a:r>
            <a:endParaRPr lang="en-MY" sz="5400" b="1" dirty="0">
              <a:solidFill>
                <a:srgbClr val="EAB200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00796658"/>
              </p:ext>
            </p:extLst>
          </p:nvPr>
        </p:nvGraphicFramePr>
        <p:xfrm>
          <a:off x="395537" y="2132856"/>
          <a:ext cx="8291264" cy="3970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3028"/>
            <a:ext cx="914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2018</a:t>
            </a:r>
            <a:r>
              <a:rPr lang="zh-CN" altLang="en-US" sz="22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年全国华文独中校长</a:t>
            </a:r>
            <a:r>
              <a:rPr lang="zh-CN" altLang="en-US" sz="22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论坛 </a:t>
            </a:r>
            <a:r>
              <a:rPr lang="en-US" altLang="zh-CN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- </a:t>
            </a:r>
            <a:r>
              <a:rPr lang="zh-CN" altLang="en-US" sz="2000" dirty="0" smtClean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联</a:t>
            </a:r>
            <a:r>
              <a:rPr lang="zh-CN" altLang="en-US" sz="2000" dirty="0">
                <a:ln w="3175">
                  <a:solidFill>
                    <a:schemeClr val="accent1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latin typeface="Microsoft YaHei" charset="0"/>
                <a:ea typeface="Microsoft YaHei" charset="0"/>
                <a:cs typeface="Microsoft YaHei" charset="0"/>
              </a:rPr>
              <a:t>课活动与学习历程的发展</a:t>
            </a:r>
            <a:endParaRPr lang="en-US" altLang="zh-CN" sz="2000" dirty="0">
              <a:ln w="3175">
                <a:solidFill>
                  <a:schemeClr val="accent1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latin typeface="Microsoft YaHei" charset="0"/>
              <a:ea typeface="Microsoft YaHei" charset="0"/>
              <a:cs typeface="Microsoft YaHe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691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5083</TotalTime>
  <Words>888</Words>
  <Application>Microsoft Office PowerPoint</Application>
  <PresentationFormat>On-screen Show (4:3)</PresentationFormat>
  <Paragraphs>166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新細明體</vt:lpstr>
      <vt:lpstr>宋体</vt:lpstr>
      <vt:lpstr>Microsoft YaHei</vt:lpstr>
      <vt:lpstr>Microsoft YaHei</vt:lpstr>
      <vt:lpstr>Arial</vt:lpstr>
      <vt:lpstr>Calibri</vt:lpstr>
      <vt:lpstr>Times New Roman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newera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华文独中教育现况</dc:title>
  <dc:creator>Hong Woan Ying</dc:creator>
  <cp:lastModifiedBy>颜彣澔</cp:lastModifiedBy>
  <cp:revision>503</cp:revision>
  <cp:lastPrinted>2018-11-17T11:27:00Z</cp:lastPrinted>
  <dcterms:created xsi:type="dcterms:W3CDTF">2013-11-20T11:02:25Z</dcterms:created>
  <dcterms:modified xsi:type="dcterms:W3CDTF">2018-11-18T12:25:03Z</dcterms:modified>
</cp:coreProperties>
</file>