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3" r:id="rId3"/>
    <p:sldId id="274" r:id="rId4"/>
    <p:sldId id="279" r:id="rId5"/>
    <p:sldId id="280" r:id="rId6"/>
    <p:sldId id="281" r:id="rId7"/>
    <p:sldId id="282" r:id="rId8"/>
    <p:sldId id="264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000" autoAdjust="0"/>
  </p:normalViewPr>
  <p:slideViewPr>
    <p:cSldViewPr>
      <p:cViewPr varScale="1">
        <p:scale>
          <a:sx n="112" d="100"/>
          <a:sy n="112" d="100"/>
        </p:scale>
        <p:origin x="474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2021-04-12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2021-04-12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2021-04-12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2021-04-12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2021-04-12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2021-04-12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2021-04-12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2021-04-12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2021-04-12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2021-04-12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2021-04-12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2021-04-12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2021-04-12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2021-04-12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820" y="116632"/>
            <a:ext cx="10729192" cy="439248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董教总全国华文独中工委会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2018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年全国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华文独中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校长论坛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《</a:t>
            </a:r>
            <a:r>
              <a:rPr lang="zh-CN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华文独中怎么办？</a:t>
            </a:r>
            <a: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》</a:t>
            </a:r>
            <a:br>
              <a:rPr lang="en-US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≈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历史转折中的华文独中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≈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8028" y="5085184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µØ±d¯S²Ê·¢Åé¥~¦r¶°" panose="02010609010101010101" pitchFamily="49" charset="-34"/>
              </a:rPr>
              <a:t>主讲：吉兰丹中华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µØ±d¯S²Ê·¢Åé¥~¦r¶°" panose="02010609010101010101" pitchFamily="49" charset="-34"/>
              </a:rPr>
              <a:t>独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µØ±d¯S²Ê·¢Åé¥~¦r¶°" panose="02010609010101010101" pitchFamily="49" charset="-34"/>
              </a:rPr>
              <a:t>中吴建成校长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  <a:cs typeface="µØ±d¯S²Ê·¢Åé¥~¦r¶°" panose="02010609010101010101" pitchFamily="49" charset="-34"/>
            </a:endParaRPr>
          </a:p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µØ±d¯S²Ê·¢Åé¥~¦r¶°" panose="02010609010101010101" pitchFamily="49" charset="-34"/>
              </a:rPr>
              <a:t>日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µØ±d¯S²Ê·¢Åé¥~¦r¶°" panose="02010609010101010101" pitchFamily="49" charset="-34"/>
              </a:rPr>
              <a:t>期：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µØ±d¯S²Ê·¢Åé¥~¦r¶°" panose="02010609010101010101" pitchFamily="49" charset="-34"/>
              </a:rPr>
              <a:t>2018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µØ±d¯S²Ê·¢Åé¥~¦r¶°" panose="02010609010101010101" pitchFamily="49" charset="-34"/>
              </a:rPr>
              <a:t>年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µØ±d¯S²Ê·¢Åé¥~¦r¶°" panose="02010609010101010101" pitchFamily="49" charset="-34"/>
              </a:rPr>
              <a:t>11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µØ±d¯S²Ê·¢Åé¥~¦r¶°" panose="02010609010101010101" pitchFamily="49" charset="-34"/>
              </a:rPr>
              <a:t>月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µØ±d¯S²Ê·¢Åé¥~¦r¶°" panose="02010609010101010101" pitchFamily="49" charset="-34"/>
              </a:rPr>
              <a:t>20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µØ±d¯S²Ê·¢Åé¥~¦r¶°" panose="02010609010101010101" pitchFamily="49" charset="-34"/>
              </a:rPr>
              <a:t>日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  <a:cs typeface="µØ±d¯S²Ê·¢Åé¥~¦r¶°" panose="02010609010101010101" pitchFamily="49" charset="-34"/>
            </a:endParaRPr>
          </a:p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µØ±d¯S²Ê·¢Åé¥~¦r¶°" panose="02010609010101010101" pitchFamily="49" charset="-34"/>
              </a:rPr>
              <a:t>地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  <a:cs typeface="µØ±d¯S²Ê·¢Åé¥~¦r¶°" panose="02010609010101010101" pitchFamily="49" charset="-34"/>
              </a:rPr>
              <a:t>点：加影东方水晶酒店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  <a:cs typeface="µØ±d¯S²Ê·¢Åé¥~¦r¶°" panose="02010609010101010101" pitchFamily="49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9636" y="43351"/>
            <a:ext cx="11293408" cy="1477212"/>
          </a:xfrm>
        </p:spPr>
        <p:txBody>
          <a:bodyPr>
            <a:no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冷战时期的民族教育运动及马来民族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中心主义的兴起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09836" y="2204864"/>
            <a:ext cx="9565216" cy="1956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1.1 </a:t>
            </a:r>
            <a:r>
              <a:rPr lang="zh-CN" alt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自生自灭下的自立更生 </a:t>
            </a:r>
            <a:endParaRPr lang="en-US" altLang="zh-CN" sz="4400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None/>
            </a:pP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~ 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建国前的民族教育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981844" y="4581128"/>
            <a:ext cx="9421199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1.2  </a:t>
            </a:r>
            <a:r>
              <a:rPr lang="zh-CN" alt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争取民族教育平等的失败 </a:t>
            </a:r>
            <a:endParaRPr lang="en-US" altLang="zh-CN" sz="4400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  ~ 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建国初期的民族教育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 txBox="1">
            <a:spLocks/>
          </p:cNvSpPr>
          <p:nvPr/>
        </p:nvSpPr>
        <p:spPr>
          <a:xfrm>
            <a:off x="1125860" y="1700808"/>
            <a:ext cx="9433049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1.3 </a:t>
            </a:r>
            <a:r>
              <a:rPr lang="zh-CN" altLang="en-US" sz="44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全</a:t>
            </a:r>
            <a:r>
              <a:rPr lang="zh-CN" alt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国华文独中复兴运动 </a:t>
            </a:r>
            <a:endParaRPr lang="en-US" altLang="zh-CN" sz="4400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</a:t>
            </a: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~ 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场民族教育醒觉运动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489636" y="43351"/>
            <a:ext cx="11293408" cy="1477212"/>
          </a:xfrm>
        </p:spPr>
        <p:txBody>
          <a:bodyPr>
            <a:no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冷战时期的民族教育运动及马来民族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中心主义的兴起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1099980" y="3393221"/>
            <a:ext cx="9433049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1.4 </a:t>
            </a:r>
            <a:r>
              <a:rPr lang="zh-CN" alt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华文独中教育运动的瓶颈</a:t>
            </a:r>
            <a:endParaRPr lang="en-US" altLang="zh-CN" sz="4400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</a:t>
            </a: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~ 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传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统教育的束缚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1125860" y="5157192"/>
            <a:ext cx="10873208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1.5 </a:t>
            </a:r>
            <a:r>
              <a:rPr lang="zh-CN" alt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华文独中教育运动的两座山 </a:t>
            </a:r>
            <a:endParaRPr lang="en-US" altLang="zh-CN" sz="4400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~ 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民族教育的解放与传统教育的改革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06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9636" y="43351"/>
            <a:ext cx="11293408" cy="1477212"/>
          </a:xfrm>
        </p:spPr>
        <p:txBody>
          <a:bodyPr>
            <a:no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.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冷战时期的独中教育运动与马来民族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中心主义的没落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09836" y="2420888"/>
            <a:ext cx="9565216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.1 </a:t>
            </a:r>
            <a:r>
              <a:rPr lang="zh-CN" altLang="en-US" sz="44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华</a:t>
            </a:r>
            <a:r>
              <a:rPr lang="zh-CN" alt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文独中开展教育改革的必要性 </a:t>
            </a:r>
            <a:endParaRPr lang="en-US" altLang="zh-CN" sz="4400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None/>
            </a:pP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~ 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素质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教育的倡导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909836" y="4437112"/>
            <a:ext cx="9421199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4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.2  </a:t>
            </a:r>
            <a:r>
              <a:rPr lang="zh-CN" altLang="en-US" sz="44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华</a:t>
            </a:r>
            <a:r>
              <a:rPr lang="zh-CN" alt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文独中教改纲领的制定 </a:t>
            </a:r>
            <a:endParaRPr lang="en-US" altLang="zh-CN" sz="4400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~ 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素质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教育的可行性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724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9636" y="43351"/>
            <a:ext cx="11293408" cy="1477212"/>
          </a:xfrm>
        </p:spPr>
        <p:txBody>
          <a:bodyPr>
            <a:noAutofit/>
          </a:bodyPr>
          <a:lstStyle/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.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冷战时期的独中教育运动与马来民族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中心主义的没落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8623" y="2060848"/>
            <a:ext cx="9565216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2.3 </a:t>
            </a:r>
            <a:r>
              <a:rPr lang="zh-CN" altLang="en-US" sz="44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华</a:t>
            </a:r>
            <a:r>
              <a:rPr lang="zh-CN" alt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教运动的十年浩劫与倒退 </a:t>
            </a:r>
            <a:endParaRPr lang="en-US" altLang="zh-CN" sz="4400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None/>
            </a:pP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~ 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方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向的迷失与机遇的错失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891867" y="3933056"/>
            <a:ext cx="9421199" cy="2420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2.4  </a:t>
            </a:r>
            <a:r>
              <a:rPr lang="zh-CN" altLang="en-US" sz="44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华</a:t>
            </a:r>
            <a:r>
              <a:rPr lang="zh-CN" alt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教运动三年空转的无奈 </a:t>
            </a:r>
            <a:endParaRPr lang="en-US" altLang="zh-CN" sz="4400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~ 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运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动方向的探索</a:t>
            </a:r>
            <a:endParaRPr lang="en-US" altLang="zh-CN" sz="4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    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领导气魄的欠缺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0"/>
            <a:ext cx="10585176" cy="1512168"/>
          </a:xfrm>
        </p:spPr>
        <p:txBody>
          <a:bodyPr>
            <a:no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新冷战时期的民族教育运动与民族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平等政策的推进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83127" y="2348880"/>
            <a:ext cx="9565216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3.1 </a:t>
            </a:r>
            <a:r>
              <a:rPr lang="zh-CN" alt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再从头收拾旧山河 </a:t>
            </a:r>
            <a:endParaRPr lang="en-US" altLang="zh-CN" sz="4400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None/>
            </a:pP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~ 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民族教育统战的重建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918623" y="4437112"/>
            <a:ext cx="9421199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3.2 </a:t>
            </a:r>
            <a:r>
              <a:rPr lang="zh-CN" alt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多元开放下的竞争与合作 </a:t>
            </a:r>
            <a:endParaRPr lang="en-US" altLang="zh-CN" sz="4400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~ 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谁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是敌人？谁是朋友？</a:t>
            </a:r>
            <a:endParaRPr lang="en-US" altLang="zh-CN" sz="4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872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1804" y="0"/>
            <a:ext cx="10585176" cy="1512168"/>
          </a:xfrm>
        </p:spPr>
        <p:txBody>
          <a:bodyPr>
            <a:noAutofit/>
          </a:bodyPr>
          <a:lstStyle/>
          <a:p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新冷战时期的民族教育运动与民族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/>
            </a:r>
            <a:b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</a:b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平等政策的推进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83127" y="2348880"/>
            <a:ext cx="9565216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3.3 </a:t>
            </a:r>
            <a:r>
              <a:rPr lang="zh-CN" altLang="en-US" sz="44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民</a:t>
            </a:r>
            <a:r>
              <a:rPr lang="zh-CN" alt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族教育的对话、交流与谅解 </a:t>
            </a:r>
            <a:endParaRPr lang="en-US" altLang="zh-CN" sz="4400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None/>
            </a:pP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~ 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争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取民族隔阂的解除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918623" y="4437112"/>
            <a:ext cx="10216349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3.4 </a:t>
            </a:r>
            <a:r>
              <a:rPr lang="zh-CN" altLang="en-US" sz="44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文</a:t>
            </a:r>
            <a:r>
              <a:rPr lang="zh-CN" altLang="en-US" sz="44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化多元开放、民族共存共荣 </a:t>
            </a:r>
            <a:endParaRPr lang="en-US" altLang="zh-CN" sz="4400" b="1" dirty="0" smtClean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CN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    ~ </a:t>
            </a:r>
            <a:r>
              <a:rPr lang="zh-CN" alt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国</a:t>
            </a:r>
            <a:r>
              <a:rPr lang="zh-CN" alt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家多元教育体系的实现</a:t>
            </a:r>
            <a:endParaRPr lang="en-US" altLang="zh-CN" sz="4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38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2420888"/>
            <a:ext cx="5486876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218</TotalTime>
  <Words>286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µØ±d¯S²Ê·¢Åé¥~¦r¶°</vt:lpstr>
      <vt:lpstr>Adobe 黑体 Std R</vt:lpstr>
      <vt:lpstr>Arial</vt:lpstr>
      <vt:lpstr>Corbel</vt:lpstr>
      <vt:lpstr>Earthtones 16x9</vt:lpstr>
      <vt:lpstr>董教总全国华文独中工委会 2018年全国华文独中校长论坛  《华文独中怎么办？》 ≈历史转折中的华文独中≈</vt:lpstr>
      <vt:lpstr>1. 冷战时期的民族教育运动及马来民族     中心主义的兴起</vt:lpstr>
      <vt:lpstr>1. 冷战时期的民族教育运动及马来民族     中心主义的兴起</vt:lpstr>
      <vt:lpstr>2. 冷战时期的独中教育运动与马来民族     中心主义的没落</vt:lpstr>
      <vt:lpstr>2. 冷战时期的独中教育运动与马来民族     中心主义的没落</vt:lpstr>
      <vt:lpstr>       3. 新冷战时期的民族教育运动与民族     平等政策的推进    </vt:lpstr>
      <vt:lpstr>       3. 新冷战时期的民族教育运动与民族     平等政策的推进   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董教总全国华文独中工委会 2018年全国华文中校长论坛 </dc:title>
  <dc:creator>user</dc:creator>
  <cp:lastModifiedBy>李汉富</cp:lastModifiedBy>
  <cp:revision>16</cp:revision>
  <dcterms:created xsi:type="dcterms:W3CDTF">2018-11-17T06:22:13Z</dcterms:created>
  <dcterms:modified xsi:type="dcterms:W3CDTF">2021-04-12T02:59:01Z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